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57" r:id="rId4"/>
    <p:sldId id="259" r:id="rId5"/>
    <p:sldId id="258" r:id="rId6"/>
    <p:sldId id="260" r:id="rId7"/>
    <p:sldId id="261" r:id="rId8"/>
    <p:sldId id="262" r:id="rId9"/>
    <p:sldId id="263"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71C38-C583-49D1-981F-13E515F154CE}" v="279" dt="2023-05-25T09:22:32.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9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2571C38-C583-49D1-981F-13E515F154CE}"/>
    <pc:docChg chg="undo redo custSel addSld delSld modSld delMainMaster">
      <pc:chgData name="Pascalle Cup" userId="abbe84a0-611b-406e-b251-e8b4b71c069a" providerId="ADAL" clId="{32571C38-C583-49D1-981F-13E515F154CE}" dt="2023-05-25T09:23:01.919" v="3123" actId="1076"/>
      <pc:docMkLst>
        <pc:docMk/>
      </pc:docMkLst>
      <pc:sldChg chg="addSp modSp mod modMedia setBg">
        <pc:chgData name="Pascalle Cup" userId="abbe84a0-611b-406e-b251-e8b4b71c069a" providerId="ADAL" clId="{32571C38-C583-49D1-981F-13E515F154CE}" dt="2023-05-25T09:10:10.608" v="3000"/>
        <pc:sldMkLst>
          <pc:docMk/>
          <pc:sldMk cId="3068861241" sldId="256"/>
        </pc:sldMkLst>
        <pc:spChg chg="mod">
          <ac:chgData name="Pascalle Cup" userId="abbe84a0-611b-406e-b251-e8b4b71c069a" providerId="ADAL" clId="{32571C38-C583-49D1-981F-13E515F154CE}" dt="2023-05-25T09:10:07.526" v="2998" actId="26606"/>
          <ac:spMkLst>
            <pc:docMk/>
            <pc:sldMk cId="3068861241" sldId="256"/>
            <ac:spMk id="2" creationId="{5CF012D8-7362-94A6-6799-864CAE4DA541}"/>
          </ac:spMkLst>
        </pc:spChg>
        <pc:spChg chg="mod">
          <ac:chgData name="Pascalle Cup" userId="abbe84a0-611b-406e-b251-e8b4b71c069a" providerId="ADAL" clId="{32571C38-C583-49D1-981F-13E515F154CE}" dt="2023-05-25T09:10:07.526" v="2998" actId="26606"/>
          <ac:spMkLst>
            <pc:docMk/>
            <pc:sldMk cId="3068861241" sldId="256"/>
            <ac:spMk id="3" creationId="{AE5839FA-7025-1C44-95F9-B3E02F24E832}"/>
          </ac:spMkLst>
        </pc:spChg>
        <pc:spChg chg="add">
          <ac:chgData name="Pascalle Cup" userId="abbe84a0-611b-406e-b251-e8b4b71c069a" providerId="ADAL" clId="{32571C38-C583-49D1-981F-13E515F154CE}" dt="2023-05-25T09:10:07.526" v="2998" actId="26606"/>
          <ac:spMkLst>
            <pc:docMk/>
            <pc:sldMk cId="3068861241" sldId="256"/>
            <ac:spMk id="9" creationId="{C1DD1A8A-57D5-4A81-AD04-532B043C5611}"/>
          </ac:spMkLst>
        </pc:spChg>
        <pc:spChg chg="add">
          <ac:chgData name="Pascalle Cup" userId="abbe84a0-611b-406e-b251-e8b4b71c069a" providerId="ADAL" clId="{32571C38-C583-49D1-981F-13E515F154CE}" dt="2023-05-25T09:10:07.526" v="2998" actId="26606"/>
          <ac:spMkLst>
            <pc:docMk/>
            <pc:sldMk cId="3068861241" sldId="256"/>
            <ac:spMk id="11" creationId="{007891EC-4501-44ED-A8C8-B11B6DB767AB}"/>
          </ac:spMkLst>
        </pc:spChg>
        <pc:picChg chg="add mod">
          <ac:chgData name="Pascalle Cup" userId="abbe84a0-611b-406e-b251-e8b4b71c069a" providerId="ADAL" clId="{32571C38-C583-49D1-981F-13E515F154CE}" dt="2023-05-25T09:10:10.608" v="3000"/>
          <ac:picMkLst>
            <pc:docMk/>
            <pc:sldMk cId="3068861241" sldId="256"/>
            <ac:picMk id="5" creationId="{65DBF561-961D-C92D-AA61-E8C3363A95AE}"/>
          </ac:picMkLst>
        </pc:picChg>
      </pc:sldChg>
      <pc:sldChg chg="addSp delSp modSp mod">
        <pc:chgData name="Pascalle Cup" userId="abbe84a0-611b-406e-b251-e8b4b71c069a" providerId="ADAL" clId="{32571C38-C583-49D1-981F-13E515F154CE}" dt="2023-05-25T09:22:03.802" v="3099" actId="20577"/>
        <pc:sldMkLst>
          <pc:docMk/>
          <pc:sldMk cId="2557069649" sldId="257"/>
        </pc:sldMkLst>
        <pc:spChg chg="del mod">
          <ac:chgData name="Pascalle Cup" userId="abbe84a0-611b-406e-b251-e8b4b71c069a" providerId="ADAL" clId="{32571C38-C583-49D1-981F-13E515F154CE}" dt="2023-05-25T07:55:56.167" v="14" actId="478"/>
          <ac:spMkLst>
            <pc:docMk/>
            <pc:sldMk cId="2557069649" sldId="257"/>
            <ac:spMk id="2" creationId="{8CFB5B81-65F8-215E-1364-9759F019FCC5}"/>
          </ac:spMkLst>
        </pc:spChg>
        <pc:graphicFrameChg chg="add mod modGraphic">
          <ac:chgData name="Pascalle Cup" userId="abbe84a0-611b-406e-b251-e8b4b71c069a" providerId="ADAL" clId="{32571C38-C583-49D1-981F-13E515F154CE}" dt="2023-05-25T09:22:03.802" v="3099" actId="20577"/>
          <ac:graphicFrameMkLst>
            <pc:docMk/>
            <pc:sldMk cId="2557069649" sldId="257"/>
            <ac:graphicFrameMk id="3" creationId="{5DC0852A-8850-01C9-60E3-5E0A84F5DD6D}"/>
          </ac:graphicFrameMkLst>
        </pc:graphicFrameChg>
      </pc:sldChg>
      <pc:sldChg chg="del">
        <pc:chgData name="Pascalle Cup" userId="abbe84a0-611b-406e-b251-e8b4b71c069a" providerId="ADAL" clId="{32571C38-C583-49D1-981F-13E515F154CE}" dt="2023-05-25T08:29:54.296" v="227" actId="47"/>
        <pc:sldMkLst>
          <pc:docMk/>
          <pc:sldMk cId="0" sldId="258"/>
        </pc:sldMkLst>
      </pc:sldChg>
      <pc:sldChg chg="addSp delSp modSp new mod setBg">
        <pc:chgData name="Pascalle Cup" userId="abbe84a0-611b-406e-b251-e8b4b71c069a" providerId="ADAL" clId="{32571C38-C583-49D1-981F-13E515F154CE}" dt="2023-05-25T09:15:55.484" v="3031" actId="403"/>
        <pc:sldMkLst>
          <pc:docMk/>
          <pc:sldMk cId="200707412" sldId="259"/>
        </pc:sldMkLst>
        <pc:spChg chg="mod">
          <ac:chgData name="Pascalle Cup" userId="abbe84a0-611b-406e-b251-e8b4b71c069a" providerId="ADAL" clId="{32571C38-C583-49D1-981F-13E515F154CE}" dt="2023-05-25T09:15:46.923" v="3025" actId="26606"/>
          <ac:spMkLst>
            <pc:docMk/>
            <pc:sldMk cId="200707412" sldId="259"/>
            <ac:spMk id="2" creationId="{3B513C73-352F-0A67-B64E-C447A68B2AFE}"/>
          </ac:spMkLst>
        </pc:spChg>
        <pc:spChg chg="add del mod">
          <ac:chgData name="Pascalle Cup" userId="abbe84a0-611b-406e-b251-e8b4b71c069a" providerId="ADAL" clId="{32571C38-C583-49D1-981F-13E515F154CE}" dt="2023-05-25T09:11:01.657" v="3005" actId="26606"/>
          <ac:spMkLst>
            <pc:docMk/>
            <pc:sldMk cId="200707412" sldId="259"/>
            <ac:spMk id="3" creationId="{588583C5-5CDE-9CC5-7DEA-9069E52A425F}"/>
          </ac:spMkLst>
        </pc:spChg>
        <pc:spChg chg="add del">
          <ac:chgData name="Pascalle Cup" userId="abbe84a0-611b-406e-b251-e8b4b71c069a" providerId="ADAL" clId="{32571C38-C583-49D1-981F-13E515F154CE}" dt="2023-05-25T09:15:46.923" v="3025" actId="26606"/>
          <ac:spMkLst>
            <pc:docMk/>
            <pc:sldMk cId="200707412" sldId="259"/>
            <ac:spMk id="8" creationId="{09588DA8-065E-4F6F-8EFD-43104AB2E0CF}"/>
          </ac:spMkLst>
        </pc:spChg>
        <pc:spChg chg="add del">
          <ac:chgData name="Pascalle Cup" userId="abbe84a0-611b-406e-b251-e8b4b71c069a" providerId="ADAL" clId="{32571C38-C583-49D1-981F-13E515F154CE}" dt="2023-05-25T09:10:52.724" v="3002" actId="26606"/>
          <ac:spMkLst>
            <pc:docMk/>
            <pc:sldMk cId="200707412" sldId="259"/>
            <ac:spMk id="9" creationId="{04812C46-200A-4DEB-A05E-3ED6C68C2387}"/>
          </ac:spMkLst>
        </pc:spChg>
        <pc:spChg chg="add del">
          <ac:chgData name="Pascalle Cup" userId="abbe84a0-611b-406e-b251-e8b4b71c069a" providerId="ADAL" clId="{32571C38-C583-49D1-981F-13E515F154CE}" dt="2023-05-25T09:11:01.640" v="3004" actId="26606"/>
          <ac:spMkLst>
            <pc:docMk/>
            <pc:sldMk cId="200707412" sldId="259"/>
            <ac:spMk id="10" creationId="{E51BA4DF-2BD4-4EC2-B1DB-B27C8AC71864}"/>
          </ac:spMkLst>
        </pc:spChg>
        <pc:spChg chg="add del">
          <ac:chgData name="Pascalle Cup" userId="abbe84a0-611b-406e-b251-e8b4b71c069a" providerId="ADAL" clId="{32571C38-C583-49D1-981F-13E515F154CE}" dt="2023-05-25T09:10:52.724" v="3002" actId="26606"/>
          <ac:spMkLst>
            <pc:docMk/>
            <pc:sldMk cId="200707412" sldId="259"/>
            <ac:spMk id="11" creationId="{D1EA859B-E555-4109-94F3-6700E046E008}"/>
          </ac:spMkLst>
        </pc:spChg>
        <pc:spChg chg="add del">
          <ac:chgData name="Pascalle Cup" userId="abbe84a0-611b-406e-b251-e8b4b71c069a" providerId="ADAL" clId="{32571C38-C583-49D1-981F-13E515F154CE}" dt="2023-05-25T09:15:46.923" v="3025" actId="26606"/>
          <ac:spMkLst>
            <pc:docMk/>
            <pc:sldMk cId="200707412" sldId="259"/>
            <ac:spMk id="12" creationId="{CD9FE4EF-C4D8-49A0-B2FF-81D8DB7D8A24}"/>
          </ac:spMkLst>
        </pc:spChg>
        <pc:spChg chg="add del">
          <ac:chgData name="Pascalle Cup" userId="abbe84a0-611b-406e-b251-e8b4b71c069a" providerId="ADAL" clId="{32571C38-C583-49D1-981F-13E515F154CE}" dt="2023-05-25T09:15:46.923" v="3025" actId="26606"/>
          <ac:spMkLst>
            <pc:docMk/>
            <pc:sldMk cId="200707412" sldId="259"/>
            <ac:spMk id="14" creationId="{4300840D-0A0B-4512-BACA-B439D5B9C57C}"/>
          </ac:spMkLst>
        </pc:spChg>
        <pc:spChg chg="add del">
          <ac:chgData name="Pascalle Cup" userId="abbe84a0-611b-406e-b251-e8b4b71c069a" providerId="ADAL" clId="{32571C38-C583-49D1-981F-13E515F154CE}" dt="2023-05-25T09:15:46.923" v="3025" actId="26606"/>
          <ac:spMkLst>
            <pc:docMk/>
            <pc:sldMk cId="200707412" sldId="259"/>
            <ac:spMk id="15" creationId="{C4285719-470E-454C-AF62-8323075F1F5B}"/>
          </ac:spMkLst>
        </pc:spChg>
        <pc:spChg chg="add del">
          <ac:chgData name="Pascalle Cup" userId="abbe84a0-611b-406e-b251-e8b4b71c069a" providerId="ADAL" clId="{32571C38-C583-49D1-981F-13E515F154CE}" dt="2023-05-25T09:15:46.923" v="3025" actId="26606"/>
          <ac:spMkLst>
            <pc:docMk/>
            <pc:sldMk cId="200707412" sldId="259"/>
            <ac:spMk id="16" creationId="{D2B78728-A580-49A7-84F9-6EF6F583ADE0}"/>
          </ac:spMkLst>
        </pc:spChg>
        <pc:spChg chg="add mod">
          <ac:chgData name="Pascalle Cup" userId="abbe84a0-611b-406e-b251-e8b4b71c069a" providerId="ADAL" clId="{32571C38-C583-49D1-981F-13E515F154CE}" dt="2023-05-25T09:15:55.484" v="3031" actId="403"/>
          <ac:spMkLst>
            <pc:docMk/>
            <pc:sldMk cId="200707412" sldId="259"/>
            <ac:spMk id="17" creationId="{588583C5-5CDE-9CC5-7DEA-9069E52A425F}"/>
          </ac:spMkLst>
        </pc:spChg>
        <pc:spChg chg="add del">
          <ac:chgData name="Pascalle Cup" userId="abbe84a0-611b-406e-b251-e8b4b71c069a" providerId="ADAL" clId="{32571C38-C583-49D1-981F-13E515F154CE}" dt="2023-05-25T09:15:46.923" v="3025" actId="26606"/>
          <ac:spMkLst>
            <pc:docMk/>
            <pc:sldMk cId="200707412" sldId="259"/>
            <ac:spMk id="18" creationId="{38FAA1A1-D861-433F-88FA-1E9D6FD31D11}"/>
          </ac:spMkLst>
        </pc:spChg>
        <pc:spChg chg="add del">
          <ac:chgData name="Pascalle Cup" userId="abbe84a0-611b-406e-b251-e8b4b71c069a" providerId="ADAL" clId="{32571C38-C583-49D1-981F-13E515F154CE}" dt="2023-05-25T09:15:46.923" v="3025" actId="26606"/>
          <ac:spMkLst>
            <pc:docMk/>
            <pc:sldMk cId="200707412" sldId="259"/>
            <ac:spMk id="20" creationId="{8D71EDA1-87BF-4D5D-AB79-F346FD19278A}"/>
          </ac:spMkLst>
        </pc:spChg>
        <pc:spChg chg="add">
          <ac:chgData name="Pascalle Cup" userId="abbe84a0-611b-406e-b251-e8b4b71c069a" providerId="ADAL" clId="{32571C38-C583-49D1-981F-13E515F154CE}" dt="2023-05-25T09:15:46.923" v="3025" actId="26606"/>
          <ac:spMkLst>
            <pc:docMk/>
            <pc:sldMk cId="200707412" sldId="259"/>
            <ac:spMk id="25" creationId="{907EF6B7-1338-4443-8C46-6A318D952DFD}"/>
          </ac:spMkLst>
        </pc:spChg>
        <pc:spChg chg="add">
          <ac:chgData name="Pascalle Cup" userId="abbe84a0-611b-406e-b251-e8b4b71c069a" providerId="ADAL" clId="{32571C38-C583-49D1-981F-13E515F154CE}" dt="2023-05-25T09:15:46.923" v="3025" actId="26606"/>
          <ac:spMkLst>
            <pc:docMk/>
            <pc:sldMk cId="200707412" sldId="259"/>
            <ac:spMk id="27" creationId="{DAAE4CDD-124C-4DCF-9584-B6033B545DD5}"/>
          </ac:spMkLst>
        </pc:spChg>
        <pc:spChg chg="add">
          <ac:chgData name="Pascalle Cup" userId="abbe84a0-611b-406e-b251-e8b4b71c069a" providerId="ADAL" clId="{32571C38-C583-49D1-981F-13E515F154CE}" dt="2023-05-25T09:15:46.923" v="3025" actId="26606"/>
          <ac:spMkLst>
            <pc:docMk/>
            <pc:sldMk cId="200707412" sldId="259"/>
            <ac:spMk id="29" creationId="{081E4A58-353D-44AE-B2FC-2A74E2E400F7}"/>
          </ac:spMkLst>
        </pc:spChg>
        <pc:graphicFrameChg chg="add del">
          <ac:chgData name="Pascalle Cup" userId="abbe84a0-611b-406e-b251-e8b4b71c069a" providerId="ADAL" clId="{32571C38-C583-49D1-981F-13E515F154CE}" dt="2023-05-25T09:11:01.640" v="3004" actId="26606"/>
          <ac:graphicFrameMkLst>
            <pc:docMk/>
            <pc:sldMk cId="200707412" sldId="259"/>
            <ac:graphicFrameMk id="13" creationId="{46372039-C8A5-144C-C802-421A675277F4}"/>
          </ac:graphicFrameMkLst>
        </pc:graphicFrameChg>
        <pc:picChg chg="add del">
          <ac:chgData name="Pascalle Cup" userId="abbe84a0-611b-406e-b251-e8b4b71c069a" providerId="ADAL" clId="{32571C38-C583-49D1-981F-13E515F154CE}" dt="2023-05-25T09:10:52.724" v="3002" actId="26606"/>
          <ac:picMkLst>
            <pc:docMk/>
            <pc:sldMk cId="200707412" sldId="259"/>
            <ac:picMk id="5" creationId="{2AB960B9-116E-F9D4-9450-BE18F8ACAF82}"/>
          </ac:picMkLst>
        </pc:picChg>
        <pc:picChg chg="add del">
          <ac:chgData name="Pascalle Cup" userId="abbe84a0-611b-406e-b251-e8b4b71c069a" providerId="ADAL" clId="{32571C38-C583-49D1-981F-13E515F154CE}" dt="2023-05-25T09:11:01.640" v="3004" actId="26606"/>
          <ac:picMkLst>
            <pc:docMk/>
            <pc:sldMk cId="200707412" sldId="259"/>
            <ac:picMk id="6" creationId="{CF389BC6-8282-C2DC-B0DA-B679DADA94BF}"/>
          </ac:picMkLst>
        </pc:picChg>
      </pc:sldChg>
      <pc:sldChg chg="addSp delSp modSp new mod addAnim delAnim modAnim">
        <pc:chgData name="Pascalle Cup" userId="abbe84a0-611b-406e-b251-e8b4b71c069a" providerId="ADAL" clId="{32571C38-C583-49D1-981F-13E515F154CE}" dt="2023-05-25T09:22:32.542" v="3118" actId="20577"/>
        <pc:sldMkLst>
          <pc:docMk/>
          <pc:sldMk cId="11403811" sldId="260"/>
        </pc:sldMkLst>
        <pc:spChg chg="mod">
          <ac:chgData name="Pascalle Cup" userId="abbe84a0-611b-406e-b251-e8b4b71c069a" providerId="ADAL" clId="{32571C38-C583-49D1-981F-13E515F154CE}" dt="2023-05-25T09:09:46.016" v="2995" actId="207"/>
          <ac:spMkLst>
            <pc:docMk/>
            <pc:sldMk cId="11403811" sldId="260"/>
            <ac:spMk id="2" creationId="{D5B13243-F586-455A-57B6-BD97363873B6}"/>
          </ac:spMkLst>
        </pc:spChg>
        <pc:spChg chg="add del mod">
          <ac:chgData name="Pascalle Cup" userId="abbe84a0-611b-406e-b251-e8b4b71c069a" providerId="ADAL" clId="{32571C38-C583-49D1-981F-13E515F154CE}" dt="2023-05-25T09:22:32.542" v="3118" actId="20577"/>
          <ac:spMkLst>
            <pc:docMk/>
            <pc:sldMk cId="11403811" sldId="260"/>
            <ac:spMk id="3" creationId="{F670B39E-76E3-F98E-4525-A7741B969E3F}"/>
          </ac:spMkLst>
        </pc:spChg>
        <pc:spChg chg="add mod">
          <ac:chgData name="Pascalle Cup" userId="abbe84a0-611b-406e-b251-e8b4b71c069a" providerId="ADAL" clId="{32571C38-C583-49D1-981F-13E515F154CE}" dt="2023-05-25T08:58:35.527" v="1729" actId="1076"/>
          <ac:spMkLst>
            <pc:docMk/>
            <pc:sldMk cId="11403811" sldId="260"/>
            <ac:spMk id="4" creationId="{9D12DFFC-C09E-EF18-8F78-85025FD127B5}"/>
          </ac:spMkLst>
        </pc:spChg>
        <pc:spChg chg="add mod">
          <ac:chgData name="Pascalle Cup" userId="abbe84a0-611b-406e-b251-e8b4b71c069a" providerId="ADAL" clId="{32571C38-C583-49D1-981F-13E515F154CE}" dt="2023-05-25T09:01:07.542" v="1811" actId="20577"/>
          <ac:spMkLst>
            <pc:docMk/>
            <pc:sldMk cId="11403811" sldId="260"/>
            <ac:spMk id="5" creationId="{BEA88735-9CC8-4CDF-BAF1-54A69556F282}"/>
          </ac:spMkLst>
        </pc:spChg>
        <pc:spChg chg="add del mod">
          <ac:chgData name="Pascalle Cup" userId="abbe84a0-611b-406e-b251-e8b4b71c069a" providerId="ADAL" clId="{32571C38-C583-49D1-981F-13E515F154CE}" dt="2023-05-25T09:00:31.159" v="1804" actId="478"/>
          <ac:spMkLst>
            <pc:docMk/>
            <pc:sldMk cId="11403811" sldId="260"/>
            <ac:spMk id="6" creationId="{0D3271D8-064D-CB9D-7C79-C4123566CEA7}"/>
          </ac:spMkLst>
        </pc:spChg>
        <pc:picChg chg="add del mod">
          <ac:chgData name="Pascalle Cup" userId="abbe84a0-611b-406e-b251-e8b4b71c069a" providerId="ADAL" clId="{32571C38-C583-49D1-981F-13E515F154CE}" dt="2023-05-25T09:00:30.388" v="1803" actId="478"/>
          <ac:picMkLst>
            <pc:docMk/>
            <pc:sldMk cId="11403811" sldId="260"/>
            <ac:picMk id="7" creationId="{83EBEDCB-BF1C-1906-B24A-C95443EB50B1}"/>
          </ac:picMkLst>
        </pc:picChg>
        <pc:picChg chg="add del mod">
          <ac:chgData name="Pascalle Cup" userId="abbe84a0-611b-406e-b251-e8b4b71c069a" providerId="ADAL" clId="{32571C38-C583-49D1-981F-13E515F154CE}" dt="2023-05-25T09:00:24.437" v="1802" actId="478"/>
          <ac:picMkLst>
            <pc:docMk/>
            <pc:sldMk cId="11403811" sldId="260"/>
            <ac:picMk id="8" creationId="{943FA218-32EA-4E26-DB98-D645806F7987}"/>
          </ac:picMkLst>
        </pc:picChg>
      </pc:sldChg>
      <pc:sldChg chg="addSp delSp modSp new mod modClrScheme chgLayout">
        <pc:chgData name="Pascalle Cup" userId="abbe84a0-611b-406e-b251-e8b4b71c069a" providerId="ADAL" clId="{32571C38-C583-49D1-981F-13E515F154CE}" dt="2023-05-25T09:13:05.964" v="3016" actId="1076"/>
        <pc:sldMkLst>
          <pc:docMk/>
          <pc:sldMk cId="3311813607" sldId="261"/>
        </pc:sldMkLst>
        <pc:spChg chg="mod">
          <ac:chgData name="Pascalle Cup" userId="abbe84a0-611b-406e-b251-e8b4b71c069a" providerId="ADAL" clId="{32571C38-C583-49D1-981F-13E515F154CE}" dt="2023-05-25T09:12:17.336" v="3012" actId="26606"/>
          <ac:spMkLst>
            <pc:docMk/>
            <pc:sldMk cId="3311813607" sldId="261"/>
            <ac:spMk id="2" creationId="{07747769-8550-4270-13B5-90F14545071A}"/>
          </ac:spMkLst>
        </pc:spChg>
        <pc:spChg chg="add del mod">
          <ac:chgData name="Pascalle Cup" userId="abbe84a0-611b-406e-b251-e8b4b71c069a" providerId="ADAL" clId="{32571C38-C583-49D1-981F-13E515F154CE}" dt="2023-05-25T09:12:17.336" v="3012" actId="26606"/>
          <ac:spMkLst>
            <pc:docMk/>
            <pc:sldMk cId="3311813607" sldId="261"/>
            <ac:spMk id="3" creationId="{A284CF1A-5AF7-C905-6961-E9222343CA3E}"/>
          </ac:spMkLst>
        </pc:spChg>
        <pc:spChg chg="add mod">
          <ac:chgData name="Pascalle Cup" userId="abbe84a0-611b-406e-b251-e8b4b71c069a" providerId="ADAL" clId="{32571C38-C583-49D1-981F-13E515F154CE}" dt="2023-05-25T09:13:05.964" v="3016" actId="1076"/>
          <ac:spMkLst>
            <pc:docMk/>
            <pc:sldMk cId="3311813607" sldId="261"/>
            <ac:spMk id="7" creationId="{6C52DCFF-2D71-55D2-0FD0-D358FAAC1590}"/>
          </ac:spMkLst>
        </pc:spChg>
        <pc:spChg chg="add del mod">
          <ac:chgData name="Pascalle Cup" userId="abbe84a0-611b-406e-b251-e8b4b71c069a" providerId="ADAL" clId="{32571C38-C583-49D1-981F-13E515F154CE}" dt="2023-05-25T09:12:17.336" v="3012" actId="26606"/>
          <ac:spMkLst>
            <pc:docMk/>
            <pc:sldMk cId="3311813607" sldId="261"/>
            <ac:spMk id="9" creationId="{CFB3863A-9F33-F8A1-383E-F941CFCEF357}"/>
          </ac:spMkLst>
        </pc:spChg>
        <pc:graphicFrameChg chg="add del">
          <ac:chgData name="Pascalle Cup" userId="abbe84a0-611b-406e-b251-e8b4b71c069a" providerId="ADAL" clId="{32571C38-C583-49D1-981F-13E515F154CE}" dt="2023-05-25T09:12:17.336" v="3012" actId="26606"/>
          <ac:graphicFrameMkLst>
            <pc:docMk/>
            <pc:sldMk cId="3311813607" sldId="261"/>
            <ac:graphicFrameMk id="5" creationId="{E1CBC976-1148-D9BB-56F0-D6D0A4AF51FA}"/>
          </ac:graphicFrameMkLst>
        </pc:graphicFrameChg>
        <pc:picChg chg="add mod">
          <ac:chgData name="Pascalle Cup" userId="abbe84a0-611b-406e-b251-e8b4b71c069a" providerId="ADAL" clId="{32571C38-C583-49D1-981F-13E515F154CE}" dt="2023-05-25T09:13:05.964" v="3016" actId="1076"/>
          <ac:picMkLst>
            <pc:docMk/>
            <pc:sldMk cId="3311813607" sldId="261"/>
            <ac:picMk id="6" creationId="{B3885DE2-7480-5DA1-B87E-EDDA3A420B54}"/>
          </ac:picMkLst>
        </pc:picChg>
      </pc:sldChg>
      <pc:sldChg chg="addSp modSp new mod modClrScheme chgLayout">
        <pc:chgData name="Pascalle Cup" userId="abbe84a0-611b-406e-b251-e8b4b71c069a" providerId="ADAL" clId="{32571C38-C583-49D1-981F-13E515F154CE}" dt="2023-05-25T09:15:17.828" v="3024" actId="207"/>
        <pc:sldMkLst>
          <pc:docMk/>
          <pc:sldMk cId="1093552526" sldId="262"/>
        </pc:sldMkLst>
        <pc:spChg chg="mod">
          <ac:chgData name="Pascalle Cup" userId="abbe84a0-611b-406e-b251-e8b4b71c069a" providerId="ADAL" clId="{32571C38-C583-49D1-981F-13E515F154CE}" dt="2023-05-25T09:15:14.309" v="3023" actId="207"/>
          <ac:spMkLst>
            <pc:docMk/>
            <pc:sldMk cId="1093552526" sldId="262"/>
            <ac:spMk id="2" creationId="{2C57E904-1667-3C83-AF43-D38486F60646}"/>
          </ac:spMkLst>
        </pc:spChg>
        <pc:spChg chg="add mod">
          <ac:chgData name="Pascalle Cup" userId="abbe84a0-611b-406e-b251-e8b4b71c069a" providerId="ADAL" clId="{32571C38-C583-49D1-981F-13E515F154CE}" dt="2023-05-25T09:15:17.828" v="3024" actId="207"/>
          <ac:spMkLst>
            <pc:docMk/>
            <pc:sldMk cId="1093552526" sldId="262"/>
            <ac:spMk id="3" creationId="{2F80FFCB-A186-D189-F95E-A7AB18ADC139}"/>
          </ac:spMkLst>
        </pc:spChg>
        <pc:picChg chg="add mod">
          <ac:chgData name="Pascalle Cup" userId="abbe84a0-611b-406e-b251-e8b4b71c069a" providerId="ADAL" clId="{32571C38-C583-49D1-981F-13E515F154CE}" dt="2023-05-25T09:15:06.857" v="3021" actId="26606"/>
          <ac:picMkLst>
            <pc:docMk/>
            <pc:sldMk cId="1093552526" sldId="262"/>
            <ac:picMk id="4" creationId="{91000683-23E1-F0AB-74D6-EA69BA1FBEA4}"/>
          </ac:picMkLst>
        </pc:picChg>
      </pc:sldChg>
      <pc:sldChg chg="addSp delSp modSp new mod modMedia modClrScheme delAnim chgLayout">
        <pc:chgData name="Pascalle Cup" userId="abbe84a0-611b-406e-b251-e8b4b71c069a" providerId="ADAL" clId="{32571C38-C583-49D1-981F-13E515F154CE}" dt="2023-05-25T09:23:01.919" v="3123" actId="1076"/>
        <pc:sldMkLst>
          <pc:docMk/>
          <pc:sldMk cId="2647717261" sldId="263"/>
        </pc:sldMkLst>
        <pc:spChg chg="mod">
          <ac:chgData name="Pascalle Cup" userId="abbe84a0-611b-406e-b251-e8b4b71c069a" providerId="ADAL" clId="{32571C38-C583-49D1-981F-13E515F154CE}" dt="2023-05-25T09:23:01.919" v="3123" actId="1076"/>
          <ac:spMkLst>
            <pc:docMk/>
            <pc:sldMk cId="2647717261" sldId="263"/>
            <ac:spMk id="2" creationId="{C3000F9E-42C5-05DB-C90A-D7625A9B642E}"/>
          </ac:spMkLst>
        </pc:spChg>
        <pc:picChg chg="add del mod">
          <ac:chgData name="Pascalle Cup" userId="abbe84a0-611b-406e-b251-e8b4b71c069a" providerId="ADAL" clId="{32571C38-C583-49D1-981F-13E515F154CE}" dt="2023-05-25T09:22:57.054" v="3122" actId="26606"/>
          <ac:picMkLst>
            <pc:docMk/>
            <pc:sldMk cId="2647717261" sldId="263"/>
            <ac:picMk id="4" creationId="{176A217F-A404-865B-E092-8E489A611A8E}"/>
          </ac:picMkLst>
        </pc:picChg>
      </pc:sldChg>
      <pc:sldChg chg="new del">
        <pc:chgData name="Pascalle Cup" userId="abbe84a0-611b-406e-b251-e8b4b71c069a" providerId="ADAL" clId="{32571C38-C583-49D1-981F-13E515F154CE}" dt="2023-05-25T09:14:06.011" v="3018" actId="47"/>
        <pc:sldMkLst>
          <pc:docMk/>
          <pc:sldMk cId="3669801464" sldId="263"/>
        </pc:sldMkLst>
      </pc:sldChg>
      <pc:sldMasterChg chg="del delSldLayout">
        <pc:chgData name="Pascalle Cup" userId="abbe84a0-611b-406e-b251-e8b4b71c069a" providerId="ADAL" clId="{32571C38-C583-49D1-981F-13E515F154CE}" dt="2023-05-25T08:29:54.296" v="227" actId="47"/>
        <pc:sldMasterMkLst>
          <pc:docMk/>
          <pc:sldMasterMk cId="572704210" sldId="2147483660"/>
        </pc:sldMasterMkLst>
        <pc:sldLayoutChg chg="del">
          <pc:chgData name="Pascalle Cup" userId="abbe84a0-611b-406e-b251-e8b4b71c069a" providerId="ADAL" clId="{32571C38-C583-49D1-981F-13E515F154CE}" dt="2023-05-25T08:29:54.296" v="227" actId="47"/>
          <pc:sldLayoutMkLst>
            <pc:docMk/>
            <pc:sldMasterMk cId="572704210" sldId="2147483660"/>
            <pc:sldLayoutMk cId="762173759" sldId="2147483661"/>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4017803682" sldId="2147483662"/>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2141888195" sldId="2147483663"/>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674118107" sldId="2147483664"/>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1572550384" sldId="2147483665"/>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3041075321" sldId="2147483666"/>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875089790" sldId="2147483667"/>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960913057" sldId="2147483668"/>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41133950" sldId="2147483669"/>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1226431782" sldId="2147483670"/>
          </pc:sldLayoutMkLst>
        </pc:sldLayoutChg>
        <pc:sldLayoutChg chg="del">
          <pc:chgData name="Pascalle Cup" userId="abbe84a0-611b-406e-b251-e8b4b71c069a" providerId="ADAL" clId="{32571C38-C583-49D1-981F-13E515F154CE}" dt="2023-05-25T08:29:54.296" v="227" actId="47"/>
          <pc:sldLayoutMkLst>
            <pc:docMk/>
            <pc:sldMasterMk cId="572704210" sldId="2147483660"/>
            <pc:sldLayoutMk cId="4175715242"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E4117-1CDE-4EC0-80A9-9051DE02D6CE}" type="doc">
      <dgm:prSet loTypeId="urn:microsoft.com/office/officeart/2005/8/layout/hProcess9" loCatId="process" qsTypeId="urn:microsoft.com/office/officeart/2005/8/quickstyle/simple1" qsCatId="simple" csTypeId="urn:microsoft.com/office/officeart/2005/8/colors/accent1_2" csCatId="accent1" phldr="1"/>
      <dgm:spPr/>
    </dgm:pt>
    <dgm:pt modelId="{31F582DA-9A60-4EFF-9032-4DEF7B03FE69}">
      <dgm:prSet phldrT="[Tekst]"/>
      <dgm:spPr/>
      <dgm:t>
        <a:bodyPr/>
        <a:lstStyle/>
        <a:p>
          <a:r>
            <a:rPr lang="nl-NL" dirty="0"/>
            <a:t>Opdracht</a:t>
          </a:r>
        </a:p>
      </dgm:t>
    </dgm:pt>
    <dgm:pt modelId="{22EDDABA-2C3A-48BF-A279-FDE6AD075916}" type="parTrans" cxnId="{54765102-8C72-424D-873F-FAC25D4DD4D1}">
      <dgm:prSet/>
      <dgm:spPr/>
      <dgm:t>
        <a:bodyPr/>
        <a:lstStyle/>
        <a:p>
          <a:endParaRPr lang="nl-NL"/>
        </a:p>
      </dgm:t>
    </dgm:pt>
    <dgm:pt modelId="{0A957BA7-BE6C-4ACA-87D2-EC528CDF8D7D}" type="sibTrans" cxnId="{54765102-8C72-424D-873F-FAC25D4DD4D1}">
      <dgm:prSet/>
      <dgm:spPr/>
      <dgm:t>
        <a:bodyPr/>
        <a:lstStyle/>
        <a:p>
          <a:endParaRPr lang="nl-NL"/>
        </a:p>
      </dgm:t>
    </dgm:pt>
    <dgm:pt modelId="{5810C810-DCFE-423B-BEE0-26096937E14E}">
      <dgm:prSet phldrT="[Tekst]"/>
      <dgm:spPr/>
      <dgm:t>
        <a:bodyPr/>
        <a:lstStyle/>
        <a:p>
          <a:r>
            <a:rPr lang="nl-NL" dirty="0"/>
            <a:t>Onderzoek</a:t>
          </a:r>
        </a:p>
      </dgm:t>
    </dgm:pt>
    <dgm:pt modelId="{BFB31B6E-7941-4771-9E61-E59128D146E9}" type="parTrans" cxnId="{C1E01AB4-BBF2-42BB-A9DD-84AF12CB0F65}">
      <dgm:prSet/>
      <dgm:spPr/>
      <dgm:t>
        <a:bodyPr/>
        <a:lstStyle/>
        <a:p>
          <a:endParaRPr lang="nl-NL"/>
        </a:p>
      </dgm:t>
    </dgm:pt>
    <dgm:pt modelId="{625AD98F-B15B-4655-9C4E-6B1269E184F5}" type="sibTrans" cxnId="{C1E01AB4-BBF2-42BB-A9DD-84AF12CB0F65}">
      <dgm:prSet/>
      <dgm:spPr/>
      <dgm:t>
        <a:bodyPr/>
        <a:lstStyle/>
        <a:p>
          <a:endParaRPr lang="nl-NL"/>
        </a:p>
      </dgm:t>
    </dgm:pt>
    <dgm:pt modelId="{664A8D90-3D17-49BC-B151-95F324B5E302}">
      <dgm:prSet phldrT="[Tekst]"/>
      <dgm:spPr/>
      <dgm:t>
        <a:bodyPr/>
        <a:lstStyle/>
        <a:p>
          <a:r>
            <a:rPr lang="nl-NL" dirty="0"/>
            <a:t>Brainstorm</a:t>
          </a:r>
        </a:p>
      </dgm:t>
    </dgm:pt>
    <dgm:pt modelId="{22B0872D-367A-4234-AA41-CE592F0FF77D}" type="parTrans" cxnId="{C0BC682C-4D4D-4EC6-958A-355E7C8697A0}">
      <dgm:prSet/>
      <dgm:spPr/>
      <dgm:t>
        <a:bodyPr/>
        <a:lstStyle/>
        <a:p>
          <a:endParaRPr lang="nl-NL"/>
        </a:p>
      </dgm:t>
    </dgm:pt>
    <dgm:pt modelId="{9065E004-F524-4578-AFDB-65ECF9558D9E}" type="sibTrans" cxnId="{C0BC682C-4D4D-4EC6-958A-355E7C8697A0}">
      <dgm:prSet/>
      <dgm:spPr/>
      <dgm:t>
        <a:bodyPr/>
        <a:lstStyle/>
        <a:p>
          <a:endParaRPr lang="nl-NL"/>
        </a:p>
      </dgm:t>
    </dgm:pt>
    <dgm:pt modelId="{88C2A4E8-75FE-4509-B2DB-99D65457C68F}">
      <dgm:prSet phldrT="[Tekst]"/>
      <dgm:spPr/>
      <dgm:t>
        <a:bodyPr/>
        <a:lstStyle/>
        <a:p>
          <a:r>
            <a:rPr lang="nl-NL" dirty="0"/>
            <a:t>Alles verzaken en keuzes maken</a:t>
          </a:r>
        </a:p>
      </dgm:t>
    </dgm:pt>
    <dgm:pt modelId="{9A7349D8-7347-406D-B7AB-6D01FACBF20B}" type="parTrans" cxnId="{8A64A2F6-B612-4838-B249-83A6BC720B81}">
      <dgm:prSet/>
      <dgm:spPr/>
      <dgm:t>
        <a:bodyPr/>
        <a:lstStyle/>
        <a:p>
          <a:endParaRPr lang="nl-NL"/>
        </a:p>
      </dgm:t>
    </dgm:pt>
    <dgm:pt modelId="{99960A40-9EE1-4969-B7A8-206C00F1A9A2}" type="sibTrans" cxnId="{8A64A2F6-B612-4838-B249-83A6BC720B81}">
      <dgm:prSet/>
      <dgm:spPr/>
      <dgm:t>
        <a:bodyPr/>
        <a:lstStyle/>
        <a:p>
          <a:endParaRPr lang="nl-NL"/>
        </a:p>
      </dgm:t>
    </dgm:pt>
    <dgm:pt modelId="{296D1124-66F2-4327-A36C-2657DDD87A68}">
      <dgm:prSet phldrT="[Tekst]"/>
      <dgm:spPr/>
      <dgm:t>
        <a:bodyPr/>
        <a:lstStyle/>
        <a:p>
          <a:r>
            <a:rPr lang="nl-NL" dirty="0"/>
            <a:t>Definitief ontwerp maken</a:t>
          </a:r>
        </a:p>
      </dgm:t>
    </dgm:pt>
    <dgm:pt modelId="{0D5C110B-8131-47EE-8E11-984DBA1206D3}" type="parTrans" cxnId="{F7366A9D-B572-49DF-8BD0-3D4D76AA3C7C}">
      <dgm:prSet/>
      <dgm:spPr/>
      <dgm:t>
        <a:bodyPr/>
        <a:lstStyle/>
        <a:p>
          <a:endParaRPr lang="nl-NL"/>
        </a:p>
      </dgm:t>
    </dgm:pt>
    <dgm:pt modelId="{FD134DEE-6BEA-472E-AC3A-F130C2CA851F}" type="sibTrans" cxnId="{F7366A9D-B572-49DF-8BD0-3D4D76AA3C7C}">
      <dgm:prSet/>
      <dgm:spPr/>
      <dgm:t>
        <a:bodyPr/>
        <a:lstStyle/>
        <a:p>
          <a:endParaRPr lang="nl-NL"/>
        </a:p>
      </dgm:t>
    </dgm:pt>
    <dgm:pt modelId="{E62E2ABE-FDE8-4F4A-B26B-0F4169CD12EF}">
      <dgm:prSet phldrT="[Tekst]"/>
      <dgm:spPr/>
      <dgm:t>
        <a:bodyPr/>
        <a:lstStyle/>
        <a:p>
          <a:r>
            <a:rPr lang="nl-NL" dirty="0"/>
            <a:t>Deskresearch</a:t>
          </a:r>
        </a:p>
      </dgm:t>
    </dgm:pt>
    <dgm:pt modelId="{0173373C-C572-4D5F-94ED-5640C0340B1A}" type="parTrans" cxnId="{89463DEA-88B4-4DCA-BFB6-5E0D6AC3E6CB}">
      <dgm:prSet/>
      <dgm:spPr/>
      <dgm:t>
        <a:bodyPr/>
        <a:lstStyle/>
        <a:p>
          <a:endParaRPr lang="nl-NL"/>
        </a:p>
      </dgm:t>
    </dgm:pt>
    <dgm:pt modelId="{BAA9B2E8-B894-4216-AD4A-5DB169B53AE8}" type="sibTrans" cxnId="{89463DEA-88B4-4DCA-BFB6-5E0D6AC3E6CB}">
      <dgm:prSet/>
      <dgm:spPr/>
      <dgm:t>
        <a:bodyPr/>
        <a:lstStyle/>
        <a:p>
          <a:endParaRPr lang="nl-NL"/>
        </a:p>
      </dgm:t>
    </dgm:pt>
    <dgm:pt modelId="{97FA390C-BC4B-4B58-AC3E-4DC135D8A939}">
      <dgm:prSet phldrT="[Tekst]"/>
      <dgm:spPr/>
      <dgm:t>
        <a:bodyPr/>
        <a:lstStyle/>
        <a:p>
          <a:r>
            <a:rPr lang="nl-NL" dirty="0"/>
            <a:t>Fieldresearch</a:t>
          </a:r>
        </a:p>
      </dgm:t>
    </dgm:pt>
    <dgm:pt modelId="{9E4CC8A6-C190-45A5-9BEF-1BFEE0D835FE}" type="parTrans" cxnId="{1180D19F-90A9-48F5-BA2F-A6921CE80A66}">
      <dgm:prSet/>
      <dgm:spPr/>
      <dgm:t>
        <a:bodyPr/>
        <a:lstStyle/>
        <a:p>
          <a:endParaRPr lang="nl-NL"/>
        </a:p>
      </dgm:t>
    </dgm:pt>
    <dgm:pt modelId="{DA9262FE-6B39-4014-88D8-D55CCC407CB5}" type="sibTrans" cxnId="{1180D19F-90A9-48F5-BA2F-A6921CE80A66}">
      <dgm:prSet/>
      <dgm:spPr/>
      <dgm:t>
        <a:bodyPr/>
        <a:lstStyle/>
        <a:p>
          <a:endParaRPr lang="nl-NL"/>
        </a:p>
      </dgm:t>
    </dgm:pt>
    <dgm:pt modelId="{FB90D3E0-4C56-4EB6-BB83-28BF0DE3CFB0}">
      <dgm:prSet phldrT="[Tekst]"/>
      <dgm:spPr/>
      <dgm:t>
        <a:bodyPr/>
        <a:lstStyle/>
        <a:p>
          <a:r>
            <a:rPr lang="nl-NL" dirty="0"/>
            <a:t>Inventarisatie </a:t>
          </a:r>
        </a:p>
      </dgm:t>
    </dgm:pt>
    <dgm:pt modelId="{81F13671-2074-48CF-AC7C-F8FBBAE0A77E}" type="parTrans" cxnId="{E77FC510-B0ED-40FA-B46E-03921F4FA11E}">
      <dgm:prSet/>
      <dgm:spPr/>
      <dgm:t>
        <a:bodyPr/>
        <a:lstStyle/>
        <a:p>
          <a:endParaRPr lang="nl-NL"/>
        </a:p>
      </dgm:t>
    </dgm:pt>
    <dgm:pt modelId="{7AA8096D-7EA0-491B-9323-5BD29ABF6183}" type="sibTrans" cxnId="{E77FC510-B0ED-40FA-B46E-03921F4FA11E}">
      <dgm:prSet/>
      <dgm:spPr/>
      <dgm:t>
        <a:bodyPr/>
        <a:lstStyle/>
        <a:p>
          <a:endParaRPr lang="nl-NL"/>
        </a:p>
      </dgm:t>
    </dgm:pt>
    <dgm:pt modelId="{6B61D53C-36A2-497B-A6DE-95CD60E985C4}">
      <dgm:prSet phldrT="[Tekst]"/>
      <dgm:spPr/>
      <dgm:t>
        <a:bodyPr/>
        <a:lstStyle/>
        <a:p>
          <a:r>
            <a:rPr lang="nl-NL" dirty="0" err="1"/>
            <a:t>Flowerassociation</a:t>
          </a:r>
          <a:endParaRPr lang="nl-NL" dirty="0"/>
        </a:p>
      </dgm:t>
    </dgm:pt>
    <dgm:pt modelId="{160C42A6-EC93-417E-9685-0A2BFB128C15}" type="parTrans" cxnId="{8F117E25-EDC2-4ED1-83BB-B60DA0002012}">
      <dgm:prSet/>
      <dgm:spPr/>
      <dgm:t>
        <a:bodyPr/>
        <a:lstStyle/>
        <a:p>
          <a:endParaRPr lang="nl-NL"/>
        </a:p>
      </dgm:t>
    </dgm:pt>
    <dgm:pt modelId="{7CC6BA91-2511-46C4-BCD2-A47ACDD06722}" type="sibTrans" cxnId="{8F117E25-EDC2-4ED1-83BB-B60DA0002012}">
      <dgm:prSet/>
      <dgm:spPr/>
      <dgm:t>
        <a:bodyPr/>
        <a:lstStyle/>
        <a:p>
          <a:endParaRPr lang="nl-NL"/>
        </a:p>
      </dgm:t>
    </dgm:pt>
    <dgm:pt modelId="{BE67C005-DAAF-4D5D-9F93-22FBE24CE4B6}" type="pres">
      <dgm:prSet presAssocID="{A07E4117-1CDE-4EC0-80A9-9051DE02D6CE}" presName="CompostProcess" presStyleCnt="0">
        <dgm:presLayoutVars>
          <dgm:dir/>
          <dgm:resizeHandles val="exact"/>
        </dgm:presLayoutVars>
      </dgm:prSet>
      <dgm:spPr/>
    </dgm:pt>
    <dgm:pt modelId="{2D819A1A-7E0D-445B-8E7F-11819B16EC3B}" type="pres">
      <dgm:prSet presAssocID="{A07E4117-1CDE-4EC0-80A9-9051DE02D6CE}" presName="arrow" presStyleLbl="bgShp" presStyleIdx="0" presStyleCnt="1"/>
      <dgm:spPr/>
    </dgm:pt>
    <dgm:pt modelId="{006296CC-642E-4802-8320-FA03ACF8711B}" type="pres">
      <dgm:prSet presAssocID="{A07E4117-1CDE-4EC0-80A9-9051DE02D6CE}" presName="linearProcess" presStyleCnt="0"/>
      <dgm:spPr/>
    </dgm:pt>
    <dgm:pt modelId="{3323DAB3-9058-44A3-A466-64CFACACB885}" type="pres">
      <dgm:prSet presAssocID="{31F582DA-9A60-4EFF-9032-4DEF7B03FE69}" presName="textNode" presStyleLbl="node1" presStyleIdx="0" presStyleCnt="5">
        <dgm:presLayoutVars>
          <dgm:bulletEnabled val="1"/>
        </dgm:presLayoutVars>
      </dgm:prSet>
      <dgm:spPr/>
    </dgm:pt>
    <dgm:pt modelId="{33B87F54-2983-4AF8-868F-0EEB93C04B54}" type="pres">
      <dgm:prSet presAssocID="{0A957BA7-BE6C-4ACA-87D2-EC528CDF8D7D}" presName="sibTrans" presStyleCnt="0"/>
      <dgm:spPr/>
    </dgm:pt>
    <dgm:pt modelId="{85BF19DF-ED8C-44AD-B331-CF87419C7C57}" type="pres">
      <dgm:prSet presAssocID="{5810C810-DCFE-423B-BEE0-26096937E14E}" presName="textNode" presStyleLbl="node1" presStyleIdx="1" presStyleCnt="5">
        <dgm:presLayoutVars>
          <dgm:bulletEnabled val="1"/>
        </dgm:presLayoutVars>
      </dgm:prSet>
      <dgm:spPr/>
    </dgm:pt>
    <dgm:pt modelId="{7CA488B7-FA5E-4CB3-9083-D47F8F946241}" type="pres">
      <dgm:prSet presAssocID="{625AD98F-B15B-4655-9C4E-6B1269E184F5}" presName="sibTrans" presStyleCnt="0"/>
      <dgm:spPr/>
    </dgm:pt>
    <dgm:pt modelId="{2C8B4CFB-4E2E-4BD2-A3C4-B5BC5C961063}" type="pres">
      <dgm:prSet presAssocID="{664A8D90-3D17-49BC-B151-95F324B5E302}" presName="textNode" presStyleLbl="node1" presStyleIdx="2" presStyleCnt="5">
        <dgm:presLayoutVars>
          <dgm:bulletEnabled val="1"/>
        </dgm:presLayoutVars>
      </dgm:prSet>
      <dgm:spPr/>
    </dgm:pt>
    <dgm:pt modelId="{A4A4C305-DDE5-4478-A6D0-BBD0D0B1A511}" type="pres">
      <dgm:prSet presAssocID="{9065E004-F524-4578-AFDB-65ECF9558D9E}" presName="sibTrans" presStyleCnt="0"/>
      <dgm:spPr/>
    </dgm:pt>
    <dgm:pt modelId="{99E564B6-4D27-401D-995A-44AD6D703191}" type="pres">
      <dgm:prSet presAssocID="{88C2A4E8-75FE-4509-B2DB-99D65457C68F}" presName="textNode" presStyleLbl="node1" presStyleIdx="3" presStyleCnt="5">
        <dgm:presLayoutVars>
          <dgm:bulletEnabled val="1"/>
        </dgm:presLayoutVars>
      </dgm:prSet>
      <dgm:spPr/>
    </dgm:pt>
    <dgm:pt modelId="{F1051AC2-832A-4AEE-B9A2-617BA6F57C86}" type="pres">
      <dgm:prSet presAssocID="{99960A40-9EE1-4969-B7A8-206C00F1A9A2}" presName="sibTrans" presStyleCnt="0"/>
      <dgm:spPr/>
    </dgm:pt>
    <dgm:pt modelId="{C78E7ECB-C992-4B75-A442-23CF9D95176D}" type="pres">
      <dgm:prSet presAssocID="{296D1124-66F2-4327-A36C-2657DDD87A68}" presName="textNode" presStyleLbl="node1" presStyleIdx="4" presStyleCnt="5">
        <dgm:presLayoutVars>
          <dgm:bulletEnabled val="1"/>
        </dgm:presLayoutVars>
      </dgm:prSet>
      <dgm:spPr/>
    </dgm:pt>
  </dgm:ptLst>
  <dgm:cxnLst>
    <dgm:cxn modelId="{54765102-8C72-424D-873F-FAC25D4DD4D1}" srcId="{A07E4117-1CDE-4EC0-80A9-9051DE02D6CE}" destId="{31F582DA-9A60-4EFF-9032-4DEF7B03FE69}" srcOrd="0" destOrd="0" parTransId="{22EDDABA-2C3A-48BF-A279-FDE6AD075916}" sibTransId="{0A957BA7-BE6C-4ACA-87D2-EC528CDF8D7D}"/>
    <dgm:cxn modelId="{E77FC510-B0ED-40FA-B46E-03921F4FA11E}" srcId="{664A8D90-3D17-49BC-B151-95F324B5E302}" destId="{FB90D3E0-4C56-4EB6-BB83-28BF0DE3CFB0}" srcOrd="0" destOrd="0" parTransId="{81F13671-2074-48CF-AC7C-F8FBBAE0A77E}" sibTransId="{7AA8096D-7EA0-491B-9323-5BD29ABF6183}"/>
    <dgm:cxn modelId="{8F117E25-EDC2-4ED1-83BB-B60DA0002012}" srcId="{664A8D90-3D17-49BC-B151-95F324B5E302}" destId="{6B61D53C-36A2-497B-A6DE-95CD60E985C4}" srcOrd="1" destOrd="0" parTransId="{160C42A6-EC93-417E-9685-0A2BFB128C15}" sibTransId="{7CC6BA91-2511-46C4-BCD2-A47ACDD06722}"/>
    <dgm:cxn modelId="{1747F929-F61D-4F30-8691-B0CE336AD0AD}" type="presOf" srcId="{97FA390C-BC4B-4B58-AC3E-4DC135D8A939}" destId="{85BF19DF-ED8C-44AD-B331-CF87419C7C57}" srcOrd="0" destOrd="2" presId="urn:microsoft.com/office/officeart/2005/8/layout/hProcess9"/>
    <dgm:cxn modelId="{C0BC682C-4D4D-4EC6-958A-355E7C8697A0}" srcId="{A07E4117-1CDE-4EC0-80A9-9051DE02D6CE}" destId="{664A8D90-3D17-49BC-B151-95F324B5E302}" srcOrd="2" destOrd="0" parTransId="{22B0872D-367A-4234-AA41-CE592F0FF77D}" sibTransId="{9065E004-F524-4578-AFDB-65ECF9558D9E}"/>
    <dgm:cxn modelId="{4B1D2436-4E26-4FBE-9B5F-EDC73980E607}" type="presOf" srcId="{6B61D53C-36A2-497B-A6DE-95CD60E985C4}" destId="{2C8B4CFB-4E2E-4BD2-A3C4-B5BC5C961063}" srcOrd="0" destOrd="2" presId="urn:microsoft.com/office/officeart/2005/8/layout/hProcess9"/>
    <dgm:cxn modelId="{6EE3595F-23F9-4403-B521-9040070E122C}" type="presOf" srcId="{664A8D90-3D17-49BC-B151-95F324B5E302}" destId="{2C8B4CFB-4E2E-4BD2-A3C4-B5BC5C961063}" srcOrd="0" destOrd="0" presId="urn:microsoft.com/office/officeart/2005/8/layout/hProcess9"/>
    <dgm:cxn modelId="{45224067-DF50-42D0-9CC2-9380835042FF}" type="presOf" srcId="{A07E4117-1CDE-4EC0-80A9-9051DE02D6CE}" destId="{BE67C005-DAAF-4D5D-9F93-22FBE24CE4B6}" srcOrd="0" destOrd="0" presId="urn:microsoft.com/office/officeart/2005/8/layout/hProcess9"/>
    <dgm:cxn modelId="{41750D99-A827-408E-9406-4F2FB3DFCC88}" type="presOf" srcId="{5810C810-DCFE-423B-BEE0-26096937E14E}" destId="{85BF19DF-ED8C-44AD-B331-CF87419C7C57}" srcOrd="0" destOrd="0" presId="urn:microsoft.com/office/officeart/2005/8/layout/hProcess9"/>
    <dgm:cxn modelId="{F7366A9D-B572-49DF-8BD0-3D4D76AA3C7C}" srcId="{A07E4117-1CDE-4EC0-80A9-9051DE02D6CE}" destId="{296D1124-66F2-4327-A36C-2657DDD87A68}" srcOrd="4" destOrd="0" parTransId="{0D5C110B-8131-47EE-8E11-984DBA1206D3}" sibTransId="{FD134DEE-6BEA-472E-AC3A-F130C2CA851F}"/>
    <dgm:cxn modelId="{1180D19F-90A9-48F5-BA2F-A6921CE80A66}" srcId="{5810C810-DCFE-423B-BEE0-26096937E14E}" destId="{97FA390C-BC4B-4B58-AC3E-4DC135D8A939}" srcOrd="1" destOrd="0" parTransId="{9E4CC8A6-C190-45A5-9BEF-1BFEE0D835FE}" sibTransId="{DA9262FE-6B39-4014-88D8-D55CCC407CB5}"/>
    <dgm:cxn modelId="{C1E01AB4-BBF2-42BB-A9DD-84AF12CB0F65}" srcId="{A07E4117-1CDE-4EC0-80A9-9051DE02D6CE}" destId="{5810C810-DCFE-423B-BEE0-26096937E14E}" srcOrd="1" destOrd="0" parTransId="{BFB31B6E-7941-4771-9E61-E59128D146E9}" sibTransId="{625AD98F-B15B-4655-9C4E-6B1269E184F5}"/>
    <dgm:cxn modelId="{9663F1BA-7C15-410F-BBA8-62451EDF7D6D}" type="presOf" srcId="{E62E2ABE-FDE8-4F4A-B26B-0F4169CD12EF}" destId="{85BF19DF-ED8C-44AD-B331-CF87419C7C57}" srcOrd="0" destOrd="1" presId="urn:microsoft.com/office/officeart/2005/8/layout/hProcess9"/>
    <dgm:cxn modelId="{DDB63FBB-0A78-43B6-8D2B-4ABDCCF5590F}" type="presOf" srcId="{FB90D3E0-4C56-4EB6-BB83-28BF0DE3CFB0}" destId="{2C8B4CFB-4E2E-4BD2-A3C4-B5BC5C961063}" srcOrd="0" destOrd="1" presId="urn:microsoft.com/office/officeart/2005/8/layout/hProcess9"/>
    <dgm:cxn modelId="{C57686C5-E305-485D-8996-B43D175E66B9}" type="presOf" srcId="{296D1124-66F2-4327-A36C-2657DDD87A68}" destId="{C78E7ECB-C992-4B75-A442-23CF9D95176D}" srcOrd="0" destOrd="0" presId="urn:microsoft.com/office/officeart/2005/8/layout/hProcess9"/>
    <dgm:cxn modelId="{89463DEA-88B4-4DCA-BFB6-5E0D6AC3E6CB}" srcId="{5810C810-DCFE-423B-BEE0-26096937E14E}" destId="{E62E2ABE-FDE8-4F4A-B26B-0F4169CD12EF}" srcOrd="0" destOrd="0" parTransId="{0173373C-C572-4D5F-94ED-5640C0340B1A}" sibTransId="{BAA9B2E8-B894-4216-AD4A-5DB169B53AE8}"/>
    <dgm:cxn modelId="{729F7FF1-736C-478F-B62A-23208A1465AB}" type="presOf" srcId="{88C2A4E8-75FE-4509-B2DB-99D65457C68F}" destId="{99E564B6-4D27-401D-995A-44AD6D703191}" srcOrd="0" destOrd="0" presId="urn:microsoft.com/office/officeart/2005/8/layout/hProcess9"/>
    <dgm:cxn modelId="{8A64A2F6-B612-4838-B249-83A6BC720B81}" srcId="{A07E4117-1CDE-4EC0-80A9-9051DE02D6CE}" destId="{88C2A4E8-75FE-4509-B2DB-99D65457C68F}" srcOrd="3" destOrd="0" parTransId="{9A7349D8-7347-406D-B7AB-6D01FACBF20B}" sibTransId="{99960A40-9EE1-4969-B7A8-206C00F1A9A2}"/>
    <dgm:cxn modelId="{80E51FFB-3EC9-4216-8C32-BF679A12547A}" type="presOf" srcId="{31F582DA-9A60-4EFF-9032-4DEF7B03FE69}" destId="{3323DAB3-9058-44A3-A466-64CFACACB885}" srcOrd="0" destOrd="0" presId="urn:microsoft.com/office/officeart/2005/8/layout/hProcess9"/>
    <dgm:cxn modelId="{E9132E83-3129-468E-848C-6A5FAF3A008E}" type="presParOf" srcId="{BE67C005-DAAF-4D5D-9F93-22FBE24CE4B6}" destId="{2D819A1A-7E0D-445B-8E7F-11819B16EC3B}" srcOrd="0" destOrd="0" presId="urn:microsoft.com/office/officeart/2005/8/layout/hProcess9"/>
    <dgm:cxn modelId="{DA00FAA0-33AD-4662-BE79-B8C0C77377FC}" type="presParOf" srcId="{BE67C005-DAAF-4D5D-9F93-22FBE24CE4B6}" destId="{006296CC-642E-4802-8320-FA03ACF8711B}" srcOrd="1" destOrd="0" presId="urn:microsoft.com/office/officeart/2005/8/layout/hProcess9"/>
    <dgm:cxn modelId="{264CFD75-065F-4039-B61F-D28B8E1A7AF2}" type="presParOf" srcId="{006296CC-642E-4802-8320-FA03ACF8711B}" destId="{3323DAB3-9058-44A3-A466-64CFACACB885}" srcOrd="0" destOrd="0" presId="urn:microsoft.com/office/officeart/2005/8/layout/hProcess9"/>
    <dgm:cxn modelId="{505CE2A6-287D-43C6-9CC6-80800D66286A}" type="presParOf" srcId="{006296CC-642E-4802-8320-FA03ACF8711B}" destId="{33B87F54-2983-4AF8-868F-0EEB93C04B54}" srcOrd="1" destOrd="0" presId="urn:microsoft.com/office/officeart/2005/8/layout/hProcess9"/>
    <dgm:cxn modelId="{2128B31D-4DC4-47D8-93EE-D435893C9CAC}" type="presParOf" srcId="{006296CC-642E-4802-8320-FA03ACF8711B}" destId="{85BF19DF-ED8C-44AD-B331-CF87419C7C57}" srcOrd="2" destOrd="0" presId="urn:microsoft.com/office/officeart/2005/8/layout/hProcess9"/>
    <dgm:cxn modelId="{1BD21B36-DFEE-4C24-A2B4-1C15E05396D9}" type="presParOf" srcId="{006296CC-642E-4802-8320-FA03ACF8711B}" destId="{7CA488B7-FA5E-4CB3-9083-D47F8F946241}" srcOrd="3" destOrd="0" presId="urn:microsoft.com/office/officeart/2005/8/layout/hProcess9"/>
    <dgm:cxn modelId="{8D55B814-CEF7-482D-A12D-FD0DEC520378}" type="presParOf" srcId="{006296CC-642E-4802-8320-FA03ACF8711B}" destId="{2C8B4CFB-4E2E-4BD2-A3C4-B5BC5C961063}" srcOrd="4" destOrd="0" presId="urn:microsoft.com/office/officeart/2005/8/layout/hProcess9"/>
    <dgm:cxn modelId="{9ABDFEB7-2FFA-4E19-ACE5-FBBF14675C35}" type="presParOf" srcId="{006296CC-642E-4802-8320-FA03ACF8711B}" destId="{A4A4C305-DDE5-4478-A6D0-BBD0D0B1A511}" srcOrd="5" destOrd="0" presId="urn:microsoft.com/office/officeart/2005/8/layout/hProcess9"/>
    <dgm:cxn modelId="{FE04CBF7-553D-42E7-902F-49B108CF369C}" type="presParOf" srcId="{006296CC-642E-4802-8320-FA03ACF8711B}" destId="{99E564B6-4D27-401D-995A-44AD6D703191}" srcOrd="6" destOrd="0" presId="urn:microsoft.com/office/officeart/2005/8/layout/hProcess9"/>
    <dgm:cxn modelId="{713F0716-5000-4D76-8810-A835B9611F9A}" type="presParOf" srcId="{006296CC-642E-4802-8320-FA03ACF8711B}" destId="{F1051AC2-832A-4AEE-B9A2-617BA6F57C86}" srcOrd="7" destOrd="0" presId="urn:microsoft.com/office/officeart/2005/8/layout/hProcess9"/>
    <dgm:cxn modelId="{38AD7B9F-4E64-4C5D-81EC-B30F804AB5D9}" type="presParOf" srcId="{006296CC-642E-4802-8320-FA03ACF8711B}" destId="{C78E7ECB-C992-4B75-A442-23CF9D95176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19A1A-7E0D-445B-8E7F-11819B16EC3B}">
      <dsp:nvSpPr>
        <dsp:cNvPr id="0" name=""/>
        <dsp:cNvSpPr/>
      </dsp:nvSpPr>
      <dsp:spPr>
        <a:xfrm>
          <a:off x="711084" y="0"/>
          <a:ext cx="8058957" cy="575386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3DAB3-9058-44A3-A466-64CFACACB885}">
      <dsp:nvSpPr>
        <dsp:cNvPr id="0" name=""/>
        <dsp:cNvSpPr/>
      </dsp:nvSpPr>
      <dsp:spPr>
        <a:xfrm>
          <a:off x="5267" y="1726160"/>
          <a:ext cx="1749308" cy="2301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Opdracht</a:t>
          </a:r>
        </a:p>
      </dsp:txBody>
      <dsp:txXfrm>
        <a:off x="90661" y="1811554"/>
        <a:ext cx="1578520" cy="2130759"/>
      </dsp:txXfrm>
    </dsp:sp>
    <dsp:sp modelId="{85BF19DF-ED8C-44AD-B331-CF87419C7C57}">
      <dsp:nvSpPr>
        <dsp:cNvPr id="0" name=""/>
        <dsp:cNvSpPr/>
      </dsp:nvSpPr>
      <dsp:spPr>
        <a:xfrm>
          <a:off x="1935588" y="1726160"/>
          <a:ext cx="1749308" cy="2301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Onderzoek</a:t>
          </a:r>
        </a:p>
        <a:p>
          <a:pPr marL="114300" lvl="1" indent="-114300" algn="l" defTabSz="622300">
            <a:lnSpc>
              <a:spcPct val="90000"/>
            </a:lnSpc>
            <a:spcBef>
              <a:spcPct val="0"/>
            </a:spcBef>
            <a:spcAft>
              <a:spcPct val="15000"/>
            </a:spcAft>
            <a:buChar char="•"/>
          </a:pPr>
          <a:r>
            <a:rPr lang="nl-NL" sz="1400" kern="1200" dirty="0"/>
            <a:t>Deskresearch</a:t>
          </a:r>
        </a:p>
        <a:p>
          <a:pPr marL="114300" lvl="1" indent="-114300" algn="l" defTabSz="622300">
            <a:lnSpc>
              <a:spcPct val="90000"/>
            </a:lnSpc>
            <a:spcBef>
              <a:spcPct val="0"/>
            </a:spcBef>
            <a:spcAft>
              <a:spcPct val="15000"/>
            </a:spcAft>
            <a:buChar char="•"/>
          </a:pPr>
          <a:r>
            <a:rPr lang="nl-NL" sz="1400" kern="1200" dirty="0"/>
            <a:t>Fieldresearch</a:t>
          </a:r>
        </a:p>
      </dsp:txBody>
      <dsp:txXfrm>
        <a:off x="2020982" y="1811554"/>
        <a:ext cx="1578520" cy="2130759"/>
      </dsp:txXfrm>
    </dsp:sp>
    <dsp:sp modelId="{2C8B4CFB-4E2E-4BD2-A3C4-B5BC5C961063}">
      <dsp:nvSpPr>
        <dsp:cNvPr id="0" name=""/>
        <dsp:cNvSpPr/>
      </dsp:nvSpPr>
      <dsp:spPr>
        <a:xfrm>
          <a:off x="3865909" y="1726160"/>
          <a:ext cx="1749308" cy="2301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Brainstorm</a:t>
          </a:r>
        </a:p>
        <a:p>
          <a:pPr marL="114300" lvl="1" indent="-114300" algn="l" defTabSz="622300">
            <a:lnSpc>
              <a:spcPct val="90000"/>
            </a:lnSpc>
            <a:spcBef>
              <a:spcPct val="0"/>
            </a:spcBef>
            <a:spcAft>
              <a:spcPct val="15000"/>
            </a:spcAft>
            <a:buChar char="•"/>
          </a:pPr>
          <a:r>
            <a:rPr lang="nl-NL" sz="1400" kern="1200" dirty="0"/>
            <a:t>Inventarisatie </a:t>
          </a:r>
        </a:p>
        <a:p>
          <a:pPr marL="114300" lvl="1" indent="-114300" algn="l" defTabSz="622300">
            <a:lnSpc>
              <a:spcPct val="90000"/>
            </a:lnSpc>
            <a:spcBef>
              <a:spcPct val="0"/>
            </a:spcBef>
            <a:spcAft>
              <a:spcPct val="15000"/>
            </a:spcAft>
            <a:buChar char="•"/>
          </a:pPr>
          <a:r>
            <a:rPr lang="nl-NL" sz="1400" kern="1200" dirty="0" err="1"/>
            <a:t>Flowerassociation</a:t>
          </a:r>
          <a:endParaRPr lang="nl-NL" sz="1400" kern="1200" dirty="0"/>
        </a:p>
      </dsp:txBody>
      <dsp:txXfrm>
        <a:off x="3951303" y="1811554"/>
        <a:ext cx="1578520" cy="2130759"/>
      </dsp:txXfrm>
    </dsp:sp>
    <dsp:sp modelId="{99E564B6-4D27-401D-995A-44AD6D703191}">
      <dsp:nvSpPr>
        <dsp:cNvPr id="0" name=""/>
        <dsp:cNvSpPr/>
      </dsp:nvSpPr>
      <dsp:spPr>
        <a:xfrm>
          <a:off x="5796229" y="1726160"/>
          <a:ext cx="1749308" cy="2301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Alles verzaken en keuzes maken</a:t>
          </a:r>
        </a:p>
      </dsp:txBody>
      <dsp:txXfrm>
        <a:off x="5881623" y="1811554"/>
        <a:ext cx="1578520" cy="2130759"/>
      </dsp:txXfrm>
    </dsp:sp>
    <dsp:sp modelId="{C78E7ECB-C992-4B75-A442-23CF9D95176D}">
      <dsp:nvSpPr>
        <dsp:cNvPr id="0" name=""/>
        <dsp:cNvSpPr/>
      </dsp:nvSpPr>
      <dsp:spPr>
        <a:xfrm>
          <a:off x="7726550" y="1726160"/>
          <a:ext cx="1749308" cy="2301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Definitief ontwerp maken</a:t>
          </a:r>
        </a:p>
      </dsp:txBody>
      <dsp:txXfrm>
        <a:off x="7811944" y="1811554"/>
        <a:ext cx="1578520" cy="21307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3691-08A9-4C1A-9CC2-7603BE1644E3}" type="datetimeFigureOut">
              <a:rPr lang="nl-NL" smtClean="0"/>
              <a:t>25-5-2023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8CD1-86BC-4CC0-8E2C-2B28A0F07BA4}" type="slidenum">
              <a:rPr lang="nl-NL" smtClean="0"/>
              <a:t>‹nr.›</a:t>
            </a:fld>
            <a:endParaRPr lang="nl-NL"/>
          </a:p>
        </p:txBody>
      </p:sp>
    </p:spTree>
    <p:extLst>
      <p:ext uri="{BB962C8B-B14F-4D97-AF65-F5344CB8AC3E}">
        <p14:creationId xmlns:p14="http://schemas.microsoft.com/office/powerpoint/2010/main" val="261727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xfrm>
            <a:off x="2701925" y="511175"/>
            <a:ext cx="4537075" cy="2552700"/>
          </a:xfrm>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91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1A994-7901-93DC-61E2-080C8EDF03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5C2B4F6-24A9-1FE4-F7B7-50206A09D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8075C86-A77C-66BC-2F45-CE5F68DF16AB}"/>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5" name="Tijdelijke aanduiding voor voettekst 4">
            <a:extLst>
              <a:ext uri="{FF2B5EF4-FFF2-40B4-BE49-F238E27FC236}">
                <a16:creationId xmlns:a16="http://schemas.microsoft.com/office/drawing/2014/main" id="{777EAF32-93E1-9ECE-C8FE-A64CDD9E1B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7139CD-9509-C0FC-955A-0E683CC9D9F6}"/>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419880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7534F-67B1-0E99-710D-097AA6333EB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3A5D55A-1072-FCF8-8E8C-1A33841101F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706712-F12D-D8B0-1767-17433552340B}"/>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5" name="Tijdelijke aanduiding voor voettekst 4">
            <a:extLst>
              <a:ext uri="{FF2B5EF4-FFF2-40B4-BE49-F238E27FC236}">
                <a16:creationId xmlns:a16="http://schemas.microsoft.com/office/drawing/2014/main" id="{72C0E7B7-2CE5-B0D6-E582-DBA6854560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8BE528-A6A3-CE39-DB18-BF031E8686B7}"/>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12351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847747A-979D-EAAE-84DD-D1BF8DE98EE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2DAD6CD-6AE6-9810-23A7-C6869973CC2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4C596D-817D-43FE-A6B2-4347534E3B71}"/>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5" name="Tijdelijke aanduiding voor voettekst 4">
            <a:extLst>
              <a:ext uri="{FF2B5EF4-FFF2-40B4-BE49-F238E27FC236}">
                <a16:creationId xmlns:a16="http://schemas.microsoft.com/office/drawing/2014/main" id="{8875C6AD-150E-CBE3-7B9B-D50EBD8987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F5C6B4-C67C-988F-D3AF-3E40AC14FA79}"/>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305170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81C0CB79-0957-4442-91FC-2F3137F49DB6}" type="datetimeFigureOut">
              <a:rPr lang="nl-NL"/>
              <a:pPr>
                <a:defRPr/>
              </a:pPr>
              <a:t>25-5-2023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8A25EDC-6C7A-4BB4-925F-4F3A77E712BA}" type="slidenum">
              <a:rPr lang="nl-NL"/>
              <a:pPr>
                <a:defRPr/>
              </a:pPr>
              <a:t>‹nr.›</a:t>
            </a:fld>
            <a:endParaRPr lang="nl-NL"/>
          </a:p>
        </p:txBody>
      </p:sp>
    </p:spTree>
    <p:extLst>
      <p:ext uri="{BB962C8B-B14F-4D97-AF65-F5344CB8AC3E}">
        <p14:creationId xmlns:p14="http://schemas.microsoft.com/office/powerpoint/2010/main" val="83730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502C50C-F525-4971-94D3-88F90DA7164A}" type="datetimeFigureOut">
              <a:rPr lang="nl-NL"/>
              <a:pPr>
                <a:defRPr/>
              </a:pPr>
              <a:t>25-5-2023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F3CDCCE-DF12-4EEB-9E84-7DCBDD2901F0}" type="slidenum">
              <a:rPr lang="nl-NL"/>
              <a:pPr>
                <a:defRPr/>
              </a:pPr>
              <a:t>‹nr.›</a:t>
            </a:fld>
            <a:endParaRPr lang="nl-NL"/>
          </a:p>
        </p:txBody>
      </p:sp>
    </p:spTree>
    <p:extLst>
      <p:ext uri="{BB962C8B-B14F-4D97-AF65-F5344CB8AC3E}">
        <p14:creationId xmlns:p14="http://schemas.microsoft.com/office/powerpoint/2010/main" val="228530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D52FC6F-3B7C-4F67-9678-CE1BF2F50575}" type="datetimeFigureOut">
              <a:rPr lang="nl-NL"/>
              <a:pPr>
                <a:defRPr/>
              </a:pPr>
              <a:t>25-5-2023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00105A9-6D46-4D7A-B6B2-D64D6A53EC0E}" type="slidenum">
              <a:rPr lang="nl-NL"/>
              <a:pPr>
                <a:defRPr/>
              </a:pPr>
              <a:t>‹nr.›</a:t>
            </a:fld>
            <a:endParaRPr lang="nl-NL"/>
          </a:p>
        </p:txBody>
      </p:sp>
    </p:spTree>
    <p:extLst>
      <p:ext uri="{BB962C8B-B14F-4D97-AF65-F5344CB8AC3E}">
        <p14:creationId xmlns:p14="http://schemas.microsoft.com/office/powerpoint/2010/main" val="53393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96E0494-4530-4C4A-8AB5-FD341F136C01}" type="datetimeFigureOut">
              <a:rPr lang="nl-NL"/>
              <a:pPr>
                <a:defRPr/>
              </a:pPr>
              <a:t>25-5-2023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A52D4C8-0455-4A27-8EA1-9E318755D197}" type="slidenum">
              <a:rPr lang="nl-NL"/>
              <a:pPr>
                <a:defRPr/>
              </a:pPr>
              <a:t>‹nr.›</a:t>
            </a:fld>
            <a:endParaRPr lang="nl-NL"/>
          </a:p>
        </p:txBody>
      </p:sp>
    </p:spTree>
    <p:extLst>
      <p:ext uri="{BB962C8B-B14F-4D97-AF65-F5344CB8AC3E}">
        <p14:creationId xmlns:p14="http://schemas.microsoft.com/office/powerpoint/2010/main" val="380986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8FB0262D-55BC-4AC2-95F3-83A49ABA819C}" type="datetimeFigureOut">
              <a:rPr lang="nl-NL"/>
              <a:pPr>
                <a:defRPr/>
              </a:pPr>
              <a:t>25-5-2023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A35DB68-4EB5-4D55-BFB5-3B4A363F94DC}" type="slidenum">
              <a:rPr lang="nl-NL"/>
              <a:pPr>
                <a:defRPr/>
              </a:pPr>
              <a:t>‹nr.›</a:t>
            </a:fld>
            <a:endParaRPr lang="nl-NL"/>
          </a:p>
        </p:txBody>
      </p:sp>
    </p:spTree>
    <p:extLst>
      <p:ext uri="{BB962C8B-B14F-4D97-AF65-F5344CB8AC3E}">
        <p14:creationId xmlns:p14="http://schemas.microsoft.com/office/powerpoint/2010/main" val="4014990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F2C5E995-2385-4803-99AB-106C5D64AB74}" type="datetimeFigureOut">
              <a:rPr lang="nl-NL"/>
              <a:pPr>
                <a:defRPr/>
              </a:pPr>
              <a:t>25-5-2023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F16128C9-1CCC-459E-94F5-FC4F97B600ED}" type="slidenum">
              <a:rPr lang="nl-NL"/>
              <a:pPr>
                <a:defRPr/>
              </a:pPr>
              <a:t>‹nr.›</a:t>
            </a:fld>
            <a:endParaRPr lang="nl-NL"/>
          </a:p>
        </p:txBody>
      </p:sp>
    </p:spTree>
    <p:extLst>
      <p:ext uri="{BB962C8B-B14F-4D97-AF65-F5344CB8AC3E}">
        <p14:creationId xmlns:p14="http://schemas.microsoft.com/office/powerpoint/2010/main" val="41352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C1C2A378-9ED8-4E77-AB48-0CBCEE8E6B34}" type="datetimeFigureOut">
              <a:rPr lang="nl-NL"/>
              <a:pPr>
                <a:defRPr/>
              </a:pPr>
              <a:t>25-5-2023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66765DB3-8282-4222-9933-9FC7E21E9AE0}" type="slidenum">
              <a:rPr lang="nl-NL"/>
              <a:pPr>
                <a:defRPr/>
              </a:pPr>
              <a:t>‹nr.›</a:t>
            </a:fld>
            <a:endParaRPr lang="nl-NL"/>
          </a:p>
        </p:txBody>
      </p:sp>
    </p:spTree>
    <p:extLst>
      <p:ext uri="{BB962C8B-B14F-4D97-AF65-F5344CB8AC3E}">
        <p14:creationId xmlns:p14="http://schemas.microsoft.com/office/powerpoint/2010/main" val="2533808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ED63ECB-8479-41F6-A826-62E5D4300F4C}" type="datetimeFigureOut">
              <a:rPr lang="nl-NL"/>
              <a:pPr>
                <a:defRPr/>
              </a:pPr>
              <a:t>25-5-2023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C159CA9-36B1-4A53-AB43-2D107809232C}" type="slidenum">
              <a:rPr lang="nl-NL"/>
              <a:pPr>
                <a:defRPr/>
              </a:pPr>
              <a:t>‹nr.›</a:t>
            </a:fld>
            <a:endParaRPr lang="nl-NL"/>
          </a:p>
        </p:txBody>
      </p:sp>
    </p:spTree>
    <p:extLst>
      <p:ext uri="{BB962C8B-B14F-4D97-AF65-F5344CB8AC3E}">
        <p14:creationId xmlns:p14="http://schemas.microsoft.com/office/powerpoint/2010/main" val="172883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6AE38-546C-2353-F272-3EF0E2C3B5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95A39ED-4C24-AF6F-86C7-F0270C23E5D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A20B70-532E-1AA6-D821-A1973576F662}"/>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5" name="Tijdelijke aanduiding voor voettekst 4">
            <a:extLst>
              <a:ext uri="{FF2B5EF4-FFF2-40B4-BE49-F238E27FC236}">
                <a16:creationId xmlns:a16="http://schemas.microsoft.com/office/drawing/2014/main" id="{A492B021-BF15-EEA7-35FB-00BA3DEDD8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2B7631-2839-4349-75D2-C008576433F9}"/>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2574385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D34C7C0-04D9-431C-87BE-C2B8B012A994}" type="datetimeFigureOut">
              <a:rPr lang="nl-NL"/>
              <a:pPr>
                <a:defRPr/>
              </a:pPr>
              <a:t>25-5-2023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C28056B-B8AF-4C06-8C9F-CC7D3C8B12FC}" type="slidenum">
              <a:rPr lang="nl-NL"/>
              <a:pPr>
                <a:defRPr/>
              </a:pPr>
              <a:t>‹nr.›</a:t>
            </a:fld>
            <a:endParaRPr lang="nl-NL"/>
          </a:p>
        </p:txBody>
      </p:sp>
    </p:spTree>
    <p:extLst>
      <p:ext uri="{BB962C8B-B14F-4D97-AF65-F5344CB8AC3E}">
        <p14:creationId xmlns:p14="http://schemas.microsoft.com/office/powerpoint/2010/main" val="1621893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ED89DC1-8CD2-49D4-B559-EBDAC5DA6E75}" type="datetimeFigureOut">
              <a:rPr lang="nl-NL"/>
              <a:pPr>
                <a:defRPr/>
              </a:pPr>
              <a:t>25-5-2023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49D9DB4-A07C-412A-BDC9-1742DFB6B82D}" type="slidenum">
              <a:rPr lang="nl-NL"/>
              <a:pPr>
                <a:defRPr/>
              </a:pPr>
              <a:t>‹nr.›</a:t>
            </a:fld>
            <a:endParaRPr lang="nl-NL"/>
          </a:p>
        </p:txBody>
      </p:sp>
    </p:spTree>
    <p:extLst>
      <p:ext uri="{BB962C8B-B14F-4D97-AF65-F5344CB8AC3E}">
        <p14:creationId xmlns:p14="http://schemas.microsoft.com/office/powerpoint/2010/main" val="354597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EED79E0-8DBF-4DEB-970C-2DBC66EA06CC}" type="datetimeFigureOut">
              <a:rPr lang="nl-NL"/>
              <a:pPr>
                <a:defRPr/>
              </a:pPr>
              <a:t>25-5-2023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3A57F21-5C84-4CBA-8009-7B1FCDDFE6DA}" type="slidenum">
              <a:rPr lang="nl-NL"/>
              <a:pPr>
                <a:defRPr/>
              </a:pPr>
              <a:t>‹nr.›</a:t>
            </a:fld>
            <a:endParaRPr lang="nl-NL"/>
          </a:p>
        </p:txBody>
      </p:sp>
    </p:spTree>
    <p:extLst>
      <p:ext uri="{BB962C8B-B14F-4D97-AF65-F5344CB8AC3E}">
        <p14:creationId xmlns:p14="http://schemas.microsoft.com/office/powerpoint/2010/main" val="3221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0B420-095F-9F77-8542-FAD1C57AAA5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5828324-1E74-89FB-8F62-353BB1F64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239C09E-FF62-5FF2-2F56-2CB227F9B02D}"/>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5" name="Tijdelijke aanduiding voor voettekst 4">
            <a:extLst>
              <a:ext uri="{FF2B5EF4-FFF2-40B4-BE49-F238E27FC236}">
                <a16:creationId xmlns:a16="http://schemas.microsoft.com/office/drawing/2014/main" id="{5D672B91-E7B4-6212-6781-55054298E9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191FFE-168D-B6B5-32C8-04DE28CFC404}"/>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371756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3349C-8C7E-01BB-474E-5E829E38A59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A0115A-2E81-9147-8315-0FBDDF60C4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123EE5D-00BB-AB9A-EBBC-57C4493C5C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456847B-10F3-8812-58CC-B05EABBFF59E}"/>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6" name="Tijdelijke aanduiding voor voettekst 5">
            <a:extLst>
              <a:ext uri="{FF2B5EF4-FFF2-40B4-BE49-F238E27FC236}">
                <a16:creationId xmlns:a16="http://schemas.microsoft.com/office/drawing/2014/main" id="{C01E588D-9B94-69B9-BC36-1D7626D6076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C648DE-B7E2-A8CE-CBB7-C1B7D07004EE}"/>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122849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B83F8-06DF-8B15-B352-380520BEB6F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3609C3E-A2B7-237E-2D39-F80BC1510A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719441A-3AE4-617E-DDC4-23E0FFE05DC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11EB065-CA52-F66F-F749-977AC81F1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C023B56-CC20-BF10-D159-9D24BF6A8FC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5D08B93-66ED-6C20-6437-E2D5C0EDA1B7}"/>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8" name="Tijdelijke aanduiding voor voettekst 7">
            <a:extLst>
              <a:ext uri="{FF2B5EF4-FFF2-40B4-BE49-F238E27FC236}">
                <a16:creationId xmlns:a16="http://schemas.microsoft.com/office/drawing/2014/main" id="{F6440956-5F9C-D6CB-1813-97A797FF163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97C60B0-0702-F47D-E42E-4E2C58CBB83E}"/>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37878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D7E8D-6916-0685-0423-5D8AFDF8AF9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A47DA14-A9C1-5B71-89C1-4247302D6D83}"/>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4" name="Tijdelijke aanduiding voor voettekst 3">
            <a:extLst>
              <a:ext uri="{FF2B5EF4-FFF2-40B4-BE49-F238E27FC236}">
                <a16:creationId xmlns:a16="http://schemas.microsoft.com/office/drawing/2014/main" id="{6022BBBB-A79C-D482-1EA2-8CD95693E14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53379CA-78D4-9260-889A-DCAC85344673}"/>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424790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91EA4E0-451D-6DE3-3450-002A6EDE0C18}"/>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3" name="Tijdelijke aanduiding voor voettekst 2">
            <a:extLst>
              <a:ext uri="{FF2B5EF4-FFF2-40B4-BE49-F238E27FC236}">
                <a16:creationId xmlns:a16="http://schemas.microsoft.com/office/drawing/2014/main" id="{383CC3E9-C658-F3FE-3FB2-DF462EFB729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43321AF-670C-EB0B-5980-F7905EA9AA2A}"/>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383955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0A89B-475C-C810-6EBB-49CF90DD9FA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04AF0AF-3562-98F0-85D5-7D71915E9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D3DC26-8FEA-8337-0D53-CB25A005E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C41B3E-308C-5D20-56D0-F13106FF0589}"/>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6" name="Tijdelijke aanduiding voor voettekst 5">
            <a:extLst>
              <a:ext uri="{FF2B5EF4-FFF2-40B4-BE49-F238E27FC236}">
                <a16:creationId xmlns:a16="http://schemas.microsoft.com/office/drawing/2014/main" id="{FF2C0B45-F729-7E1F-B2D2-32ED9D986C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21A75C-1B44-B77B-1074-4D12BAC2012E}"/>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14919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F3D20-556F-BCB7-6D26-76306E4F99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0204C35-A2DB-C68F-249C-69E083A23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B9A0B0E-E2CB-47C3-48E5-DBF171B56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822CC8-7C74-9DCA-E066-6714060C2B64}"/>
              </a:ext>
            </a:extLst>
          </p:cNvPr>
          <p:cNvSpPr>
            <a:spLocks noGrp="1"/>
          </p:cNvSpPr>
          <p:nvPr>
            <p:ph type="dt" sz="half" idx="10"/>
          </p:nvPr>
        </p:nvSpPr>
        <p:spPr/>
        <p:txBody>
          <a:bodyPr/>
          <a:lstStyle/>
          <a:p>
            <a:fld id="{81D86139-0309-4CCE-9440-209A5B83FC8F}" type="datetimeFigureOut">
              <a:rPr lang="nl-NL" smtClean="0"/>
              <a:t>25-5-2023</a:t>
            </a:fld>
            <a:endParaRPr lang="nl-NL"/>
          </a:p>
        </p:txBody>
      </p:sp>
      <p:sp>
        <p:nvSpPr>
          <p:cNvPr id="6" name="Tijdelijke aanduiding voor voettekst 5">
            <a:extLst>
              <a:ext uri="{FF2B5EF4-FFF2-40B4-BE49-F238E27FC236}">
                <a16:creationId xmlns:a16="http://schemas.microsoft.com/office/drawing/2014/main" id="{D7018244-D00D-E838-150A-277C19000D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13AF61-13DD-047E-1867-201FF7CE55C9}"/>
              </a:ext>
            </a:extLst>
          </p:cNvPr>
          <p:cNvSpPr>
            <a:spLocks noGrp="1"/>
          </p:cNvSpPr>
          <p:nvPr>
            <p:ph type="sldNum" sz="quarter" idx="12"/>
          </p:nvPr>
        </p:nvSpPr>
        <p:spPr/>
        <p:txBody>
          <a:bodyPr/>
          <a:lstStyle/>
          <a:p>
            <a:fld id="{388AD6D0-F882-48DE-8E4D-565D4843B1DA}" type="slidenum">
              <a:rPr lang="nl-NL" smtClean="0"/>
              <a:t>‹nr.›</a:t>
            </a:fld>
            <a:endParaRPr lang="nl-NL"/>
          </a:p>
        </p:txBody>
      </p:sp>
    </p:spTree>
    <p:extLst>
      <p:ext uri="{BB962C8B-B14F-4D97-AF65-F5344CB8AC3E}">
        <p14:creationId xmlns:p14="http://schemas.microsoft.com/office/powerpoint/2010/main" val="361215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D106AC1-9BD9-8606-F372-E85DB03ED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0AF8EF1-DF41-2808-2E77-6B96DFA31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365E80-B298-FEBC-1DF6-5E78C9892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86139-0309-4CCE-9440-209A5B83FC8F}" type="datetimeFigureOut">
              <a:rPr lang="nl-NL" smtClean="0"/>
              <a:t>25-5-2023</a:t>
            </a:fld>
            <a:endParaRPr lang="nl-NL"/>
          </a:p>
        </p:txBody>
      </p:sp>
      <p:sp>
        <p:nvSpPr>
          <p:cNvPr id="5" name="Tijdelijke aanduiding voor voettekst 4">
            <a:extLst>
              <a:ext uri="{FF2B5EF4-FFF2-40B4-BE49-F238E27FC236}">
                <a16:creationId xmlns:a16="http://schemas.microsoft.com/office/drawing/2014/main" id="{244E326D-B6A9-593C-E6BF-E3E8BEC29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D99183D-E91D-8296-7BFC-93AF52D0F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AD6D0-F882-48DE-8E4D-565D4843B1DA}" type="slidenum">
              <a:rPr lang="nl-NL" smtClean="0"/>
              <a:t>‹nr.›</a:t>
            </a:fld>
            <a:endParaRPr lang="nl-NL"/>
          </a:p>
        </p:txBody>
      </p:sp>
    </p:spTree>
    <p:extLst>
      <p:ext uri="{BB962C8B-B14F-4D97-AF65-F5344CB8AC3E}">
        <p14:creationId xmlns:p14="http://schemas.microsoft.com/office/powerpoint/2010/main" val="168455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2C2D7A5-6971-4C1E-8DAF-E01E4A5FD6A8}" type="datetimeFigureOut">
              <a:rPr lang="nl-NL"/>
              <a:pPr>
                <a:defRPr/>
              </a:pPr>
              <a:t>25-5-2023</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00DEF0D-D9F2-44A1-B5FD-C85DB236A053}" type="slidenum">
              <a:rPr lang="nl-NL"/>
              <a:pPr>
                <a:defRPr/>
              </a:pPr>
              <a:t>‹nr.›</a:t>
            </a:fld>
            <a:endParaRPr lang="nl-NL"/>
          </a:p>
        </p:txBody>
      </p:sp>
    </p:spTree>
    <p:extLst>
      <p:ext uri="{BB962C8B-B14F-4D97-AF65-F5344CB8AC3E}">
        <p14:creationId xmlns:p14="http://schemas.microsoft.com/office/powerpoint/2010/main" val="3510529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maken.wikiwijs.nl/63449/Ontwerp_een_wijk__vmbo12" TargetMode="External"/><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Cirkels op witte verf">
            <a:extLst>
              <a:ext uri="{FF2B5EF4-FFF2-40B4-BE49-F238E27FC236}">
                <a16:creationId xmlns:a16="http://schemas.microsoft.com/office/drawing/2014/main" id="{65DBF561-961D-C92D-AA61-E8C3363A95A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F012D8-7362-94A6-6799-864CAE4DA54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Introductie </a:t>
            </a:r>
            <a:br>
              <a:rPr lang="nl-NL" sz="5200" dirty="0">
                <a:solidFill>
                  <a:srgbClr val="FFFFFF"/>
                </a:solidFill>
              </a:rPr>
            </a:br>
            <a:r>
              <a:rPr lang="nl-NL" sz="5200" dirty="0">
                <a:solidFill>
                  <a:srgbClr val="FFFFFF"/>
                </a:solidFill>
              </a:rPr>
              <a:t>LA 3 Het ontwerp </a:t>
            </a:r>
          </a:p>
        </p:txBody>
      </p:sp>
      <p:sp>
        <p:nvSpPr>
          <p:cNvPr id="3" name="Ondertitel 2">
            <a:extLst>
              <a:ext uri="{FF2B5EF4-FFF2-40B4-BE49-F238E27FC236}">
                <a16:creationId xmlns:a16="http://schemas.microsoft.com/office/drawing/2014/main" id="{AE5839FA-7025-1C44-95F9-B3E02F24E83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Inrichting van een gebied, lj1 p4 in 2023. </a:t>
            </a:r>
          </a:p>
        </p:txBody>
      </p:sp>
    </p:spTree>
    <p:extLst>
      <p:ext uri="{BB962C8B-B14F-4D97-AF65-F5344CB8AC3E}">
        <p14:creationId xmlns:p14="http://schemas.microsoft.com/office/powerpoint/2010/main" val="30688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DC0852A-8850-01C9-60E3-5E0A84F5DD6D}"/>
              </a:ext>
            </a:extLst>
          </p:cNvPr>
          <p:cNvGraphicFramePr/>
          <p:nvPr>
            <p:extLst>
              <p:ext uri="{D42A27DB-BD31-4B8C-83A1-F6EECF244321}">
                <p14:modId xmlns:p14="http://schemas.microsoft.com/office/powerpoint/2010/main" val="3097595033"/>
              </p:ext>
            </p:extLst>
          </p:nvPr>
        </p:nvGraphicFramePr>
        <p:xfrm>
          <a:off x="1107208" y="477982"/>
          <a:ext cx="9481127" cy="575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06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513C73-352F-0A67-B64E-C447A68B2AFE}"/>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Hoe kom je tot je keuze voor het definitieve ontwerp?! </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kstvak 2">
            <a:extLst>
              <a:ext uri="{FF2B5EF4-FFF2-40B4-BE49-F238E27FC236}">
                <a16:creationId xmlns:a16="http://schemas.microsoft.com/office/drawing/2014/main" id="{588583C5-5CDE-9CC5-7DEA-9069E52A425F}"/>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dirty="0"/>
              <a:t>Wat is de </a:t>
            </a:r>
            <a:r>
              <a:rPr lang="en-US" sz="2000" dirty="0" err="1"/>
              <a:t>vraag</a:t>
            </a:r>
            <a:r>
              <a:rPr lang="en-US" sz="2000" dirty="0"/>
              <a:t> van de </a:t>
            </a:r>
            <a:r>
              <a:rPr lang="en-US" sz="2000" dirty="0" err="1"/>
              <a:t>opdrachtgever</a:t>
            </a:r>
            <a:r>
              <a:rPr lang="en-US" sz="2000" dirty="0"/>
              <a:t>?</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Wat is de </a:t>
            </a:r>
            <a:r>
              <a:rPr lang="en-US" sz="2000" dirty="0" err="1"/>
              <a:t>belangrijkste</a:t>
            </a:r>
            <a:r>
              <a:rPr lang="en-US" sz="2000" dirty="0"/>
              <a:t> </a:t>
            </a:r>
            <a:r>
              <a:rPr lang="en-US" sz="2000" dirty="0" err="1"/>
              <a:t>informatie</a:t>
            </a:r>
            <a:r>
              <a:rPr lang="en-US" sz="2000" dirty="0"/>
              <a:t> </a:t>
            </a:r>
            <a:r>
              <a:rPr lang="en-US" sz="2000" dirty="0" err="1"/>
              <a:t>uit</a:t>
            </a:r>
            <a:r>
              <a:rPr lang="en-US" sz="2000" dirty="0"/>
              <a:t> het desk research?  </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err="1"/>
              <a:t>Aan</a:t>
            </a:r>
            <a:r>
              <a:rPr lang="en-US" sz="2000" dirty="0"/>
              <a:t> de slag met field research! (</a:t>
            </a:r>
            <a:r>
              <a:rPr lang="en-US" sz="2000" dirty="0" err="1"/>
              <a:t>komt</a:t>
            </a:r>
            <a:r>
              <a:rPr lang="en-US" sz="2000" dirty="0"/>
              <a:t> zo </a:t>
            </a:r>
            <a:r>
              <a:rPr lang="en-US" sz="2000" dirty="0" err="1"/>
              <a:t>uitleg</a:t>
            </a:r>
            <a:r>
              <a:rPr lang="en-US" sz="2000" dirty="0"/>
              <a:t> over </a:t>
            </a:r>
            <a:r>
              <a:rPr lang="en-US" sz="2000" dirty="0">
                <a:sym typeface="Wingdings" panose="05000000000000000000" pitchFamily="2" charset="2"/>
              </a:rPr>
              <a:t>) </a:t>
            </a:r>
            <a:endParaRPr lang="en-US" sz="2000" dirty="0"/>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err="1"/>
              <a:t>Welke</a:t>
            </a:r>
            <a:r>
              <a:rPr lang="en-US" sz="2000" dirty="0"/>
              <a:t> </a:t>
            </a:r>
            <a:r>
              <a:rPr lang="en-US" sz="2000" dirty="0" err="1"/>
              <a:t>ideeën</a:t>
            </a:r>
            <a:r>
              <a:rPr lang="en-US" sz="2000" dirty="0"/>
              <a:t> neem je mee </a:t>
            </a:r>
            <a:r>
              <a:rPr lang="en-US" sz="2000" dirty="0" err="1"/>
              <a:t>vanuit</a:t>
            </a:r>
            <a:r>
              <a:rPr lang="en-US" sz="2000" dirty="0"/>
              <a:t> de brainstorm (de </a:t>
            </a:r>
            <a:r>
              <a:rPr lang="en-US" sz="2000" dirty="0" err="1"/>
              <a:t>tekening</a:t>
            </a:r>
            <a:r>
              <a:rPr lang="en-US" sz="2000" dirty="0"/>
              <a:t> van die </a:t>
            </a:r>
            <a:r>
              <a:rPr lang="en-US" sz="2000" dirty="0" err="1"/>
              <a:t>vrijdag</a:t>
            </a:r>
            <a:r>
              <a:rPr lang="en-US" sz="2000" dirty="0"/>
              <a:t> op het plein &amp; de flower association)?</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Als je al </a:t>
            </a:r>
            <a:r>
              <a:rPr lang="en-US" sz="2000" dirty="0" err="1"/>
              <a:t>deze</a:t>
            </a:r>
            <a:r>
              <a:rPr lang="en-US" sz="2000" dirty="0"/>
              <a:t> </a:t>
            </a:r>
            <a:r>
              <a:rPr lang="en-US" sz="2000" dirty="0" err="1"/>
              <a:t>informatie</a:t>
            </a:r>
            <a:r>
              <a:rPr lang="en-US" sz="2000" dirty="0"/>
              <a:t> </a:t>
            </a:r>
            <a:r>
              <a:rPr lang="en-US" sz="2000" dirty="0" err="1"/>
              <a:t>bij</a:t>
            </a:r>
            <a:r>
              <a:rPr lang="en-US" sz="2000" dirty="0"/>
              <a:t> </a:t>
            </a:r>
            <a:r>
              <a:rPr lang="en-US" sz="2000" dirty="0" err="1"/>
              <a:t>elkaar</a:t>
            </a:r>
            <a:r>
              <a:rPr lang="en-US" sz="2000" dirty="0"/>
              <a:t> </a:t>
            </a:r>
            <a:r>
              <a:rPr lang="en-US" sz="2000" dirty="0" err="1"/>
              <a:t>zet</a:t>
            </a:r>
            <a:r>
              <a:rPr lang="en-US" sz="2000" dirty="0"/>
              <a:t>; </a:t>
            </a:r>
            <a:r>
              <a:rPr lang="en-US" sz="2000" dirty="0" err="1"/>
              <a:t>welke</a:t>
            </a:r>
            <a:r>
              <a:rPr lang="en-US" sz="2000" dirty="0"/>
              <a:t> </a:t>
            </a:r>
            <a:r>
              <a:rPr lang="en-US" sz="2000" dirty="0" err="1"/>
              <a:t>ontwerp</a:t>
            </a:r>
            <a:r>
              <a:rPr lang="en-US" sz="2000" dirty="0"/>
              <a:t> </a:t>
            </a:r>
            <a:r>
              <a:rPr lang="en-US" sz="2000" dirty="0" err="1"/>
              <a:t>ideeën</a:t>
            </a:r>
            <a:r>
              <a:rPr lang="en-US" sz="2000" dirty="0"/>
              <a:t> neem je mee </a:t>
            </a:r>
            <a:r>
              <a:rPr lang="en-US" sz="2000" dirty="0" err="1"/>
              <a:t>voor</a:t>
            </a:r>
            <a:r>
              <a:rPr lang="en-US" sz="2000" dirty="0"/>
              <a:t> in je </a:t>
            </a:r>
            <a:r>
              <a:rPr lang="en-US" sz="2000" dirty="0" err="1"/>
              <a:t>definitieve</a:t>
            </a:r>
            <a:r>
              <a:rPr lang="en-US" sz="2000" dirty="0"/>
              <a:t> </a:t>
            </a:r>
            <a:r>
              <a:rPr lang="en-US" sz="2000" dirty="0" err="1"/>
              <a:t>ontwerp</a:t>
            </a:r>
            <a:r>
              <a:rPr lang="en-US" sz="2000" dirty="0"/>
              <a:t>? </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Die </a:t>
            </a:r>
            <a:r>
              <a:rPr lang="en-US" sz="2000" dirty="0" err="1"/>
              <a:t>teken</a:t>
            </a:r>
            <a:r>
              <a:rPr lang="en-US" sz="2000" dirty="0"/>
              <a:t> je in op de </a:t>
            </a:r>
            <a:r>
              <a:rPr lang="en-US" sz="2000" dirty="0" err="1"/>
              <a:t>plattegrond</a:t>
            </a:r>
            <a:r>
              <a:rPr lang="en-US" sz="2000" dirty="0"/>
              <a:t> </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Die </a:t>
            </a:r>
            <a:r>
              <a:rPr lang="en-US" sz="2000" dirty="0" err="1"/>
              <a:t>werk</a:t>
            </a:r>
            <a:r>
              <a:rPr lang="en-US" sz="2000" dirty="0"/>
              <a:t> je later </a:t>
            </a:r>
            <a:r>
              <a:rPr lang="en-US" sz="2000" dirty="0" err="1"/>
              <a:t>uit</a:t>
            </a:r>
            <a:r>
              <a:rPr lang="en-US" sz="2000" dirty="0"/>
              <a:t> in maquettes.  </a:t>
            </a:r>
          </a:p>
        </p:txBody>
      </p:sp>
    </p:spTree>
    <p:extLst>
      <p:ext uri="{BB962C8B-B14F-4D97-AF65-F5344CB8AC3E}">
        <p14:creationId xmlns:p14="http://schemas.microsoft.com/office/powerpoint/2010/main" val="20070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147398" y="640432"/>
            <a:ext cx="4948602" cy="120032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charset="0"/>
                <a:ea typeface="Calibri" pitchFamily="34" charset="0"/>
                <a:cs typeface="Arial" charset="0"/>
              </a:rPr>
              <a:t>Leerdoelen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kun je: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Aan de hand van selectiecriteria beargumenteren welke keuze je hebt gemaakt.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Een gedetailleerd ontwerp op schaal maken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Referentiebeelden kiezen om jullie ontwerp mee te verhelderen.</a:t>
            </a:r>
          </a:p>
        </p:txBody>
      </p:sp>
      <p:sp>
        <p:nvSpPr>
          <p:cNvPr id="14340" name="Rectangle 4"/>
          <p:cNvSpPr>
            <a:spLocks noChangeArrowheads="1"/>
          </p:cNvSpPr>
          <p:nvPr/>
        </p:nvSpPr>
        <p:spPr bwMode="auto">
          <a:xfrm>
            <a:off x="1143753" y="2101611"/>
            <a:ext cx="4952246" cy="1785104"/>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Leerproduct</a:t>
            </a:r>
            <a:r>
              <a:rPr kumimoji="0" lang="nl-NL" sz="14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	</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Een gedetailleerd ontwerp op schaal geïnspireerd op jullie beste idee. Het product bevat:</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een tekening op schaal</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een legenda</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een schaalbalk</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een motiverende, aansprekende titel</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referentiebeelden om jullie ontwerp mee te verhelderen</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een verantwoording van de gemaakte keuzes binnen het ontwerp</a:t>
            </a:r>
          </a:p>
        </p:txBody>
      </p:sp>
      <p:sp>
        <p:nvSpPr>
          <p:cNvPr id="14342" name="Rectangle 6"/>
          <p:cNvSpPr>
            <a:spLocks noChangeArrowheads="1"/>
          </p:cNvSpPr>
          <p:nvPr/>
        </p:nvSpPr>
        <p:spPr bwMode="auto">
          <a:xfrm>
            <a:off x="7430778" y="471155"/>
            <a:ext cx="4044241" cy="2308324"/>
          </a:xfrm>
          <a:prstGeom prst="rect">
            <a:avLst/>
          </a:prstGeom>
          <a:noFill/>
          <a:ln w="9525">
            <a:solidFill>
              <a:schemeClr val="tx1"/>
            </a:solidFill>
            <a:miter lim="800000"/>
            <a:headEnd/>
            <a:tailEnd/>
          </a:ln>
        </p:spPr>
        <p:txBody>
          <a:bodyPr wrap="square" lIns="91440" tIns="45720" rIns="91440" bIns="4572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charset="0"/>
                <a:ea typeface="Calibri" pitchFamily="34" charset="0"/>
                <a:cs typeface="Arial" charset="0"/>
              </a:rPr>
              <a:t>Samenwerken</a:t>
            </a:r>
            <a:endParaRPr kumimoji="0" lang="nl-NL" sz="1200" b="0" i="0" u="none" strike="noStrike" kern="1200" cap="none" spc="0" normalizeH="0" baseline="0" noProof="0" dirty="0">
              <a:ln>
                <a:noFill/>
              </a:ln>
              <a:solidFill>
                <a:srgbClr val="FF0000"/>
              </a:solidFill>
              <a:effectLst/>
              <a:uLnTx/>
              <a:uFillTx/>
              <a:latin typeface="Arial" charset="0"/>
              <a:ea typeface="Calibri" pitchFamily="34" charset="0"/>
              <a:cs typeface="Arial" charset="0"/>
            </a:endParaRP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Dit product maak je met je groepje.</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Lever je product in via Teams</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Je wordt een groepje feedbackfriends geplaatst</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Geef feedback op de producten van anderen en ontvang feedback</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Beschrijf in je reflectieverslag hoe je het feedback geven ervaren hebt.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Arial"/>
              </a:rPr>
              <a:t>Intro LA = vrijdag </a:t>
            </a:r>
            <a:r>
              <a:rPr kumimoji="0" lang="nl-NL" sz="1200" b="0" i="0" u="none" strike="noStrike" kern="1200" cap="none" spc="0" normalizeH="0" baseline="0" noProof="0">
                <a:ln>
                  <a:noFill/>
                </a:ln>
                <a:solidFill>
                  <a:prstClr val="black"/>
                </a:solidFill>
                <a:effectLst/>
                <a:uLnTx/>
                <a:uFillTx/>
                <a:latin typeface="Calibri"/>
                <a:ea typeface="+mn-ea"/>
                <a:cs typeface="Arial"/>
              </a:rPr>
              <a:t>26 mei</a:t>
            </a:r>
            <a:endParaRPr kumimoji="0" lang="nl-N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Arial"/>
              </a:rPr>
              <a:t>Deadline  = vrijdag 9 juni</a:t>
            </a:r>
            <a:endParaRPr kumimoji="0" lang="nl-N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err="1">
                <a:ln>
                  <a:noFill/>
                </a:ln>
                <a:solidFill>
                  <a:prstClr val="black"/>
                </a:solidFill>
                <a:effectLst/>
                <a:uLnTx/>
                <a:uFillTx/>
                <a:latin typeface="Calibri"/>
                <a:ea typeface="+mn-ea"/>
                <a:cs typeface="Arial"/>
              </a:rPr>
              <a:t>Feedbackfriends</a:t>
            </a:r>
            <a:r>
              <a:rPr kumimoji="0" lang="nl-NL" sz="1200" b="0" i="0" u="none" strike="noStrike" kern="1200" cap="none" spc="0" normalizeH="0" baseline="0" noProof="0" dirty="0">
                <a:ln>
                  <a:noFill/>
                </a:ln>
                <a:solidFill>
                  <a:prstClr val="black"/>
                </a:solidFill>
                <a:effectLst/>
                <a:uLnTx/>
                <a:uFillTx/>
                <a:latin typeface="Calibri"/>
                <a:ea typeface="+mn-ea"/>
                <a:cs typeface="Arial"/>
              </a:rPr>
              <a:t> = vrijdag 16 juni</a:t>
            </a:r>
            <a:endParaRPr kumimoji="0" lang="nl-N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4344" name="Rectangle 8"/>
          <p:cNvSpPr>
            <a:spLocks noChangeArrowheads="1"/>
          </p:cNvSpPr>
          <p:nvPr/>
        </p:nvSpPr>
        <p:spPr bwMode="auto">
          <a:xfrm>
            <a:off x="7430777" y="2906358"/>
            <a:ext cx="4044241" cy="646331"/>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charset="0"/>
                <a:ea typeface="Calibri" pitchFamily="34" charset="0"/>
                <a:cs typeface="Arial" charset="0"/>
              </a:rPr>
              <a:t>Bijeenkomsten</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Lessen schaaltekenen</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Editorial Review</a:t>
            </a:r>
          </a:p>
        </p:txBody>
      </p:sp>
      <p:sp>
        <p:nvSpPr>
          <p:cNvPr id="14346" name="Rectangle 8"/>
          <p:cNvSpPr>
            <a:spLocks noChangeArrowheads="1"/>
          </p:cNvSpPr>
          <p:nvPr/>
        </p:nvSpPr>
        <p:spPr bwMode="auto">
          <a:xfrm>
            <a:off x="7430777" y="3679569"/>
            <a:ext cx="4044241" cy="630365"/>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base" latinLnBrk="0" hangingPunct="1">
              <a:lnSpc>
                <a:spcPct val="80000"/>
              </a:lnSpc>
              <a:spcBef>
                <a:spcPct val="50000"/>
              </a:spcBef>
              <a:spcAft>
                <a:spcPct val="0"/>
              </a:spcAft>
              <a:buClrTx/>
              <a:buSzTx/>
              <a:buFontTx/>
              <a:buNone/>
              <a:tabLst>
                <a:tab pos="176213" algn="l"/>
                <a:tab pos="1163638" algn="l"/>
              </a:tabLst>
              <a:defRPr/>
            </a:pPr>
            <a:r>
              <a:rPr kumimoji="0" lang="nl-NL" sz="1200" b="1" i="0" u="none" strike="noStrike" kern="1200" cap="none" spc="0" normalizeH="0" baseline="0" noProof="0" dirty="0">
                <a:ln>
                  <a:noFill/>
                </a:ln>
                <a:solidFill>
                  <a:srgbClr val="FF0000"/>
                </a:solidFill>
                <a:effectLst/>
                <a:uLnTx/>
                <a:uFillTx/>
                <a:latin typeface="Arial" charset="0"/>
                <a:ea typeface="Calibri" pitchFamily="34" charset="0"/>
                <a:cs typeface="Arial" charset="0"/>
              </a:rPr>
              <a:t>Bronnen</a:t>
            </a:r>
            <a:endParaRPr kumimoji="0" lang="nl-NL" sz="1200" b="1" i="0" u="none" strike="noStrike" kern="1200" cap="none" spc="0" normalizeH="0" baseline="0" noProof="0" dirty="0">
              <a:ln>
                <a:noFill/>
              </a:ln>
              <a:solidFill>
                <a:srgbClr val="0070C0"/>
              </a:solidFill>
              <a:effectLst/>
              <a:uLnTx/>
              <a:uFillTx/>
              <a:latin typeface="Arial" charset="0"/>
              <a:ea typeface="Calibri" pitchFamily="34" charset="0"/>
              <a:cs typeface="Arial" charset="0"/>
            </a:endParaRPr>
          </a:p>
          <a:p>
            <a:pPr marL="285750" marR="0" lvl="0" indent="-285750" algn="l" defTabSz="457200" rtl="0" eaLnBrk="1" fontAlgn="base" latinLnBrk="0" hangingPunct="1">
              <a:lnSpc>
                <a:spcPct val="80000"/>
              </a:lnSpc>
              <a:spcBef>
                <a:spcPct val="50000"/>
              </a:spcBef>
              <a:spcAft>
                <a:spcPct val="0"/>
              </a:spcAft>
              <a:buClrTx/>
              <a:buSzTx/>
              <a:buFont typeface="Arial" panose="020B0604020202020204"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Gebruik Google om ontwerptekeningen van ontwerpbureaus te kunnen bekijken.</a:t>
            </a:r>
            <a:endPar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14348" name="Tekstvak 23"/>
          <p:cNvSpPr txBox="1">
            <a:spLocks noChangeArrowheads="1"/>
          </p:cNvSpPr>
          <p:nvPr/>
        </p:nvSpPr>
        <p:spPr bwMode="auto">
          <a:xfrm>
            <a:off x="1143754" y="147025"/>
            <a:ext cx="9148959"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2223 IRG LA3 Het ontwerp</a:t>
            </a:r>
          </a:p>
        </p:txBody>
      </p:sp>
      <p:pic>
        <p:nvPicPr>
          <p:cNvPr id="19" name="Afbeelding 18"/>
          <p:cNvPicPr>
            <a:picLocks noChangeAspect="1"/>
          </p:cNvPicPr>
          <p:nvPr/>
        </p:nvPicPr>
        <p:blipFill rotWithShape="1">
          <a:blip r:embed="rId4" cstate="print"/>
          <a:srcRect l="21805" r="10840"/>
          <a:stretch/>
        </p:blipFill>
        <p:spPr>
          <a:xfrm>
            <a:off x="646868" y="608690"/>
            <a:ext cx="365691" cy="503851"/>
          </a:xfrm>
          <a:prstGeom prst="rect">
            <a:avLst/>
          </a:prstGeom>
        </p:spPr>
      </p:pic>
      <p:pic>
        <p:nvPicPr>
          <p:cNvPr id="20" name="Afbeelding 19"/>
          <p:cNvPicPr>
            <a:picLocks noChangeAspect="1"/>
          </p:cNvPicPr>
          <p:nvPr/>
        </p:nvPicPr>
        <p:blipFill>
          <a:blip r:embed="rId5" cstate="print"/>
          <a:stretch>
            <a:fillRect/>
          </a:stretch>
        </p:blipFill>
        <p:spPr>
          <a:xfrm>
            <a:off x="646868" y="2120448"/>
            <a:ext cx="336563" cy="410721"/>
          </a:xfrm>
          <a:prstGeom prst="rect">
            <a:avLst/>
          </a:prstGeom>
        </p:spPr>
      </p:pic>
      <p:pic>
        <p:nvPicPr>
          <p:cNvPr id="22" name="Afbeelding 21"/>
          <p:cNvPicPr>
            <a:picLocks noChangeAspect="1"/>
          </p:cNvPicPr>
          <p:nvPr/>
        </p:nvPicPr>
        <p:blipFill>
          <a:blip r:embed="rId6" cstate="print"/>
          <a:stretch>
            <a:fillRect/>
          </a:stretch>
        </p:blipFill>
        <p:spPr>
          <a:xfrm>
            <a:off x="619531" y="4196081"/>
            <a:ext cx="363900" cy="568913"/>
          </a:xfrm>
          <a:prstGeom prst="rect">
            <a:avLst/>
          </a:prstGeom>
        </p:spPr>
      </p:pic>
      <p:pic>
        <p:nvPicPr>
          <p:cNvPr id="23" name="Afbeelding 22"/>
          <p:cNvPicPr>
            <a:picLocks noChangeAspect="1"/>
          </p:cNvPicPr>
          <p:nvPr/>
        </p:nvPicPr>
        <p:blipFill>
          <a:blip r:embed="rId7" cstate="print"/>
          <a:stretch>
            <a:fillRect/>
          </a:stretch>
        </p:blipFill>
        <p:spPr>
          <a:xfrm>
            <a:off x="6859247" y="703605"/>
            <a:ext cx="447500" cy="305114"/>
          </a:xfrm>
          <a:prstGeom prst="rect">
            <a:avLst/>
          </a:prstGeom>
        </p:spPr>
      </p:pic>
      <p:pic>
        <p:nvPicPr>
          <p:cNvPr id="24" name="Afbeelding 23"/>
          <p:cNvPicPr>
            <a:picLocks noChangeAspect="1"/>
          </p:cNvPicPr>
          <p:nvPr/>
        </p:nvPicPr>
        <p:blipFill>
          <a:blip r:embed="rId8" cstate="print"/>
          <a:stretch>
            <a:fillRect/>
          </a:stretch>
        </p:blipFill>
        <p:spPr>
          <a:xfrm>
            <a:off x="6880672" y="3895861"/>
            <a:ext cx="426075" cy="414073"/>
          </a:xfrm>
          <a:prstGeom prst="rect">
            <a:avLst/>
          </a:prstGeom>
        </p:spPr>
      </p:pic>
      <p:pic>
        <p:nvPicPr>
          <p:cNvPr id="25" name="Afbeelding 24"/>
          <p:cNvPicPr>
            <a:picLocks noChangeAspect="1"/>
          </p:cNvPicPr>
          <p:nvPr/>
        </p:nvPicPr>
        <p:blipFill rotWithShape="1">
          <a:blip r:embed="rId9" cstate="print"/>
          <a:srcRect l="17050" t="33024" r="61669" b="30375"/>
          <a:stretch/>
        </p:blipFill>
        <p:spPr>
          <a:xfrm>
            <a:off x="6876400" y="2830149"/>
            <a:ext cx="396240" cy="383141"/>
          </a:xfrm>
          <a:prstGeom prst="rect">
            <a:avLst/>
          </a:prstGeom>
        </p:spPr>
      </p:pic>
      <p:sp>
        <p:nvSpPr>
          <p:cNvPr id="26" name="Rectangle 4"/>
          <p:cNvSpPr>
            <a:spLocks noChangeArrowheads="1"/>
          </p:cNvSpPr>
          <p:nvPr/>
        </p:nvSpPr>
        <p:spPr bwMode="auto">
          <a:xfrm>
            <a:off x="1147430" y="4147565"/>
            <a:ext cx="4948569" cy="1969770"/>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charset="0"/>
                <a:ea typeface="Calibri" pitchFamily="34" charset="0"/>
                <a:cs typeface="Arial" charset="0"/>
              </a:rPr>
              <a:t>Leerpad	</a:t>
            </a:r>
            <a:r>
              <a:rPr kumimoji="0" lang="nl-NL" sz="1400" b="1" i="0" u="none" strike="noStrike" kern="1200" cap="none" spc="0" normalizeH="0" baseline="0" noProof="0" dirty="0">
                <a:ln>
                  <a:noFill/>
                </a:ln>
                <a:solidFill>
                  <a:srgbClr val="FF0000"/>
                </a:solidFill>
                <a:effectLst/>
                <a:uLnTx/>
                <a:uFillTx/>
                <a:latin typeface="Arial" charset="0"/>
                <a:ea typeface="Calibri" pitchFamily="34" charset="0"/>
                <a:cs typeface="Arial" charset="0"/>
              </a:rPr>
              <a:t>	</a:t>
            </a: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b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Kies met elkaar jullie beste idee uit.</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Maak het ontwerp op schaal (denk goed na over kleurgebruik).</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Maak een duidelijke legenda, zodat iedereen begrijpt wat er op jullie ontwerp te zien is. </a:t>
            </a:r>
            <a:b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Schrijf een korte en duidelijke ontwerptoelichting. Wie kan het gebruiken? Wat is het meest opvallend aan jullie ontwerp? Hoeveel gaat het ongeveer kosten? Wat is duurzaam aan jullie plan? Voldoet het aan de ontwerpeisen?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Kies mooie referentiebeelden om jullie ontwerp zo goed mogelijk te ondersteunen. </a:t>
            </a:r>
          </a:p>
        </p:txBody>
      </p:sp>
      <p:pic>
        <p:nvPicPr>
          <p:cNvPr id="15" name="Afbeelding 14">
            <a:extLst>
              <a:ext uri="{FF2B5EF4-FFF2-40B4-BE49-F238E27FC236}">
                <a16:creationId xmlns:a16="http://schemas.microsoft.com/office/drawing/2014/main" id="{F04F30D1-4893-4362-9962-B4C8794802A7}"/>
              </a:ext>
            </a:extLst>
          </p:cNvPr>
          <p:cNvPicPr>
            <a:picLocks noChangeAspect="1"/>
          </p:cNvPicPr>
          <p:nvPr/>
        </p:nvPicPr>
        <p:blipFill>
          <a:blip r:embed="rId10"/>
          <a:stretch>
            <a:fillRect/>
          </a:stretch>
        </p:blipFill>
        <p:spPr>
          <a:xfrm>
            <a:off x="7449654" y="4506058"/>
            <a:ext cx="2160240" cy="9898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13243-F586-455A-57B6-BD97363873B6}"/>
              </a:ext>
            </a:extLst>
          </p:cNvPr>
          <p:cNvSpPr>
            <a:spLocks noGrp="1"/>
          </p:cNvSpPr>
          <p:nvPr>
            <p:ph type="title"/>
          </p:nvPr>
        </p:nvSpPr>
        <p:spPr/>
        <p:txBody>
          <a:bodyPr/>
          <a:lstStyle/>
          <a:p>
            <a:pPr algn="l"/>
            <a:r>
              <a:rPr lang="nl-NL" dirty="0">
                <a:solidFill>
                  <a:schemeClr val="accent1"/>
                </a:solidFill>
              </a:rPr>
              <a:t>Wat gaan we dus in week 4 en 5 doen: </a:t>
            </a:r>
          </a:p>
        </p:txBody>
      </p:sp>
      <p:sp>
        <p:nvSpPr>
          <p:cNvPr id="3" name="Tekstvak 2">
            <a:extLst>
              <a:ext uri="{FF2B5EF4-FFF2-40B4-BE49-F238E27FC236}">
                <a16:creationId xmlns:a16="http://schemas.microsoft.com/office/drawing/2014/main" id="{F670B39E-76E3-F98E-4525-A7741B969E3F}"/>
              </a:ext>
            </a:extLst>
          </p:cNvPr>
          <p:cNvSpPr txBox="1"/>
          <p:nvPr/>
        </p:nvSpPr>
        <p:spPr>
          <a:xfrm>
            <a:off x="810491" y="1417638"/>
            <a:ext cx="10235046" cy="1477328"/>
          </a:xfrm>
          <a:prstGeom prst="rect">
            <a:avLst/>
          </a:prstGeom>
          <a:noFill/>
        </p:spPr>
        <p:txBody>
          <a:bodyPr wrap="square" rtlCol="0">
            <a:spAutoFit/>
          </a:bodyPr>
          <a:lstStyle/>
          <a:p>
            <a:pPr marL="342900" indent="-342900">
              <a:buAutoNum type="arabicPeriod"/>
            </a:pPr>
            <a:r>
              <a:rPr lang="nl-NL" dirty="0"/>
              <a:t>Werken aan LA3, afmaken van:  </a:t>
            </a:r>
          </a:p>
          <a:p>
            <a:r>
              <a:rPr lang="nl-NL" dirty="0"/>
              <a:t>-    een tekening op schaal</a:t>
            </a:r>
            <a:br>
              <a:rPr lang="nl-NL" dirty="0"/>
            </a:br>
            <a:r>
              <a:rPr lang="nl-NL" dirty="0"/>
              <a:t>-    een legenda</a:t>
            </a:r>
            <a:br>
              <a:rPr lang="nl-NL" dirty="0"/>
            </a:br>
            <a:r>
              <a:rPr lang="nl-NL" dirty="0"/>
              <a:t>-    een schaalbalk</a:t>
            </a:r>
            <a:br>
              <a:rPr lang="nl-NL" dirty="0"/>
            </a:br>
            <a:r>
              <a:rPr lang="nl-NL" dirty="0"/>
              <a:t>-    een motiverende, aansprekende titel voor het ontwerp</a:t>
            </a:r>
          </a:p>
        </p:txBody>
      </p:sp>
      <p:sp>
        <p:nvSpPr>
          <p:cNvPr id="4" name="Tekstvak 3">
            <a:extLst>
              <a:ext uri="{FF2B5EF4-FFF2-40B4-BE49-F238E27FC236}">
                <a16:creationId xmlns:a16="http://schemas.microsoft.com/office/drawing/2014/main" id="{9D12DFFC-C09E-EF18-8F78-85025FD127B5}"/>
              </a:ext>
            </a:extLst>
          </p:cNvPr>
          <p:cNvSpPr txBox="1"/>
          <p:nvPr/>
        </p:nvSpPr>
        <p:spPr>
          <a:xfrm>
            <a:off x="755073" y="3160803"/>
            <a:ext cx="10515600" cy="1754326"/>
          </a:xfrm>
          <a:prstGeom prst="rect">
            <a:avLst/>
          </a:prstGeom>
          <a:noFill/>
        </p:spPr>
        <p:txBody>
          <a:bodyPr wrap="square" rtlCol="0">
            <a:spAutoFit/>
          </a:bodyPr>
          <a:lstStyle/>
          <a:p>
            <a:r>
              <a:rPr lang="nl-NL" dirty="0"/>
              <a:t>2. LA 2 afmaken:</a:t>
            </a:r>
          </a:p>
          <a:p>
            <a:pPr marL="285750" indent="-285750">
              <a:buFontTx/>
              <a:buChar char="-"/>
            </a:pPr>
            <a:r>
              <a:rPr lang="nl-NL" dirty="0"/>
              <a:t>Deskresearch (zie uitleg in de presentatie van Thomas) </a:t>
            </a:r>
          </a:p>
          <a:p>
            <a:pPr marL="285750" indent="-285750">
              <a:buFontTx/>
              <a:buChar char="-"/>
            </a:pPr>
            <a:endParaRPr lang="nl-NL" dirty="0"/>
          </a:p>
          <a:p>
            <a:r>
              <a:rPr lang="nl-NL" dirty="0"/>
              <a:t>3. Onderdeel van LA3: </a:t>
            </a:r>
          </a:p>
          <a:p>
            <a:pPr marL="285750" indent="-285750">
              <a:buFontTx/>
              <a:buChar char="-"/>
            </a:pPr>
            <a:r>
              <a:rPr lang="nl-NL" dirty="0"/>
              <a:t>referentiebeelden verzamelen tijdens de deskresearch om jullie ontwerp mee te verhelderen (een collage van foto’s en/of materialen)  </a:t>
            </a:r>
          </a:p>
        </p:txBody>
      </p:sp>
      <p:sp>
        <p:nvSpPr>
          <p:cNvPr id="5" name="Tekstvak 4">
            <a:extLst>
              <a:ext uri="{FF2B5EF4-FFF2-40B4-BE49-F238E27FC236}">
                <a16:creationId xmlns:a16="http://schemas.microsoft.com/office/drawing/2014/main" id="{BEA88735-9CC8-4CDF-BAF1-54A69556F282}"/>
              </a:ext>
            </a:extLst>
          </p:cNvPr>
          <p:cNvSpPr txBox="1"/>
          <p:nvPr/>
        </p:nvSpPr>
        <p:spPr>
          <a:xfrm>
            <a:off x="810491" y="5180966"/>
            <a:ext cx="10404764" cy="1200329"/>
          </a:xfrm>
          <a:prstGeom prst="rect">
            <a:avLst/>
          </a:prstGeom>
          <a:noFill/>
        </p:spPr>
        <p:txBody>
          <a:bodyPr wrap="square" rtlCol="0">
            <a:spAutoFit/>
          </a:bodyPr>
          <a:lstStyle/>
          <a:p>
            <a:r>
              <a:rPr lang="nl-NL" dirty="0"/>
              <a:t>4. Opzetten van fieldresearch </a:t>
            </a:r>
          </a:p>
          <a:p>
            <a:pPr marL="285750" indent="-285750">
              <a:buFontTx/>
              <a:buChar char="-"/>
            </a:pPr>
            <a:r>
              <a:rPr lang="nl-NL" dirty="0"/>
              <a:t>Per groep neemt 1 iemand deel aan het fieldresearch team dat vandaag opstart. </a:t>
            </a:r>
          </a:p>
          <a:p>
            <a:pPr marL="285750" indent="-285750">
              <a:buFontTx/>
              <a:buChar char="-"/>
            </a:pPr>
            <a:r>
              <a:rPr lang="nl-NL" dirty="0"/>
              <a:t>Dit team maakt een enquête om omwonende te bevragen. Komende woensdag 31 mei is er tijd om die enquêtes af te nemen. Vrijdag 2 juni kunnen die verwerkt worden. </a:t>
            </a:r>
          </a:p>
        </p:txBody>
      </p:sp>
    </p:spTree>
    <p:extLst>
      <p:ext uri="{BB962C8B-B14F-4D97-AF65-F5344CB8AC3E}">
        <p14:creationId xmlns:p14="http://schemas.microsoft.com/office/powerpoint/2010/main" val="114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47769-8550-4270-13B5-90F14545071A}"/>
              </a:ext>
            </a:extLst>
          </p:cNvPr>
          <p:cNvSpPr>
            <a:spLocks noGrp="1"/>
          </p:cNvSpPr>
          <p:nvPr>
            <p:ph type="title"/>
          </p:nvPr>
        </p:nvSpPr>
        <p:spPr/>
        <p:txBody>
          <a:bodyPr/>
          <a:lstStyle/>
          <a:p>
            <a:pPr algn="l"/>
            <a:r>
              <a:rPr lang="nl-NL">
                <a:solidFill>
                  <a:schemeClr val="accent1"/>
                </a:solidFill>
              </a:rPr>
              <a:t>En in week 6:</a:t>
            </a:r>
            <a:endParaRPr lang="nl-NL" dirty="0">
              <a:solidFill>
                <a:schemeClr val="accent1"/>
              </a:solidFill>
            </a:endParaRPr>
          </a:p>
        </p:txBody>
      </p:sp>
      <p:sp>
        <p:nvSpPr>
          <p:cNvPr id="3" name="Tekstvak 2">
            <a:extLst>
              <a:ext uri="{FF2B5EF4-FFF2-40B4-BE49-F238E27FC236}">
                <a16:creationId xmlns:a16="http://schemas.microsoft.com/office/drawing/2014/main" id="{A284CF1A-5AF7-C905-6961-E9222343CA3E}"/>
              </a:ext>
            </a:extLst>
          </p:cNvPr>
          <p:cNvSpPr txBox="1"/>
          <p:nvPr/>
        </p:nvSpPr>
        <p:spPr>
          <a:xfrm>
            <a:off x="609600" y="1417638"/>
            <a:ext cx="7430814" cy="5078313"/>
          </a:xfrm>
          <a:prstGeom prst="rect">
            <a:avLst/>
          </a:prstGeom>
          <a:noFill/>
        </p:spPr>
        <p:txBody>
          <a:bodyPr wrap="square" rtlCol="0">
            <a:spAutoFit/>
          </a:bodyPr>
          <a:lstStyle/>
          <a:p>
            <a:r>
              <a:rPr lang="nl-NL" b="1" dirty="0"/>
              <a:t>In week 6 is op vrijdag de deadline voor LA3. </a:t>
            </a:r>
          </a:p>
          <a:p>
            <a:endParaRPr lang="nl-NL" dirty="0"/>
          </a:p>
          <a:p>
            <a:r>
              <a:rPr lang="nl-NL" b="1" dirty="0"/>
              <a:t>Woensdag; </a:t>
            </a:r>
          </a:p>
          <a:p>
            <a:pPr marL="285750" indent="-285750">
              <a:buFont typeface="Arial" panose="020B0604020202020204" pitchFamily="34" charset="0"/>
              <a:buChar char="•"/>
            </a:pPr>
            <a:r>
              <a:rPr lang="nl-NL" dirty="0"/>
              <a:t>Definitieve keuzes maken voor het ontwerp</a:t>
            </a:r>
          </a:p>
          <a:p>
            <a:pPr marL="285750" indent="-285750">
              <a:buFont typeface="Arial" panose="020B0604020202020204" pitchFamily="34" charset="0"/>
              <a:buChar char="•"/>
            </a:pPr>
            <a:r>
              <a:rPr lang="nl-NL" dirty="0"/>
              <a:t>Intekenen op de plattegrond </a:t>
            </a:r>
          </a:p>
          <a:p>
            <a:pPr marL="285750" indent="-285750">
              <a:buFont typeface="Arial" panose="020B0604020202020204" pitchFamily="34" charset="0"/>
              <a:buChar char="•"/>
            </a:pPr>
            <a:r>
              <a:rPr lang="nl-NL" dirty="0"/>
              <a:t>Eventueel al beginnen aan de maquettes </a:t>
            </a:r>
          </a:p>
          <a:p>
            <a:endParaRPr lang="nl-NL" dirty="0"/>
          </a:p>
          <a:p>
            <a:endParaRPr lang="nl-NL" dirty="0"/>
          </a:p>
          <a:p>
            <a:r>
              <a:rPr lang="nl-NL" b="1" dirty="0"/>
              <a:t>Vrijdag: </a:t>
            </a:r>
          </a:p>
          <a:p>
            <a:pPr marL="285750" indent="-285750">
              <a:buFont typeface="Arial" panose="020B0604020202020204" pitchFamily="34" charset="0"/>
              <a:buChar char="•"/>
            </a:pPr>
            <a:r>
              <a:rPr lang="nl-NL" dirty="0"/>
              <a:t>Collage van referentiebeelden afmaken </a:t>
            </a:r>
          </a:p>
          <a:p>
            <a:pPr marL="285750" indent="-285750">
              <a:buFont typeface="Arial" panose="020B0604020202020204" pitchFamily="34" charset="0"/>
              <a:buChar char="•"/>
            </a:pPr>
            <a:r>
              <a:rPr lang="nl-NL" dirty="0"/>
              <a:t>Schrijf een korte en duidelijke ontwerptoelichting. Wie kan het gebruiken? Wat is het meest opvallend aan jullie ontwerp? Hoeveel gaat het ongeveer kosten? Wat is duurzaam aan jullie plan? Voldoet het aan de ontwerpeisen?</a:t>
            </a:r>
          </a:p>
          <a:p>
            <a:pPr marL="285750" indent="-285750">
              <a:buFont typeface="Arial" panose="020B0604020202020204" pitchFamily="34" charset="0"/>
              <a:buChar char="•"/>
            </a:pPr>
            <a:r>
              <a:rPr lang="nl-NL" dirty="0"/>
              <a:t>LA3 inleveren! </a:t>
            </a:r>
          </a:p>
          <a:p>
            <a:endParaRPr lang="nl-NL" dirty="0"/>
          </a:p>
          <a:p>
            <a:endParaRPr lang="nl-NL" dirty="0"/>
          </a:p>
          <a:p>
            <a:endParaRPr lang="nl-NL" dirty="0"/>
          </a:p>
        </p:txBody>
      </p:sp>
      <p:pic>
        <p:nvPicPr>
          <p:cNvPr id="6" name="Afbeelding 5" descr="Afbeelding met schets, tekening, verbruiksartikelen voor kantoor, briefpapier&#10;&#10;Automatisch gegenereerde beschrijving">
            <a:extLst>
              <a:ext uri="{FF2B5EF4-FFF2-40B4-BE49-F238E27FC236}">
                <a16:creationId xmlns:a16="http://schemas.microsoft.com/office/drawing/2014/main" id="{B3885DE2-7480-5DA1-B87E-EDDA3A420B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14581" y="1295666"/>
            <a:ext cx="2793651" cy="4266667"/>
          </a:xfrm>
          <a:prstGeom prst="rect">
            <a:avLst/>
          </a:prstGeom>
        </p:spPr>
      </p:pic>
      <p:sp>
        <p:nvSpPr>
          <p:cNvPr id="7" name="Tekstvak 6">
            <a:extLst>
              <a:ext uri="{FF2B5EF4-FFF2-40B4-BE49-F238E27FC236}">
                <a16:creationId xmlns:a16="http://schemas.microsoft.com/office/drawing/2014/main" id="{6C52DCFF-2D71-55D2-0FD0-D358FAAC1590}"/>
              </a:ext>
            </a:extLst>
          </p:cNvPr>
          <p:cNvSpPr txBox="1"/>
          <p:nvPr/>
        </p:nvSpPr>
        <p:spPr>
          <a:xfrm>
            <a:off x="8414581" y="5562333"/>
            <a:ext cx="2793651" cy="369332"/>
          </a:xfrm>
          <a:prstGeom prst="rect">
            <a:avLst/>
          </a:prstGeom>
          <a:noFill/>
        </p:spPr>
        <p:txBody>
          <a:bodyPr wrap="square" rtlCol="0">
            <a:spAutoFit/>
          </a:bodyPr>
          <a:lstStyle/>
          <a:p>
            <a:r>
              <a:rPr lang="nl-NL" sz="900">
                <a:hlinkClick r:id="rId3" tooltip="https://maken.wikiwijs.nl/63449/Ontwerp_een_wijk__vmbo12"/>
              </a:rPr>
              <a:t>Deze foto</a:t>
            </a:r>
            <a:r>
              <a:rPr lang="nl-NL" sz="900"/>
              <a:t> van Onbekende auteur is gelicentieerd onder </a:t>
            </a:r>
            <a:r>
              <a:rPr lang="nl-NL" sz="900">
                <a:hlinkClick r:id="rId4" tooltip="https://creativecommons.org/licenses/by-sa/3.0/"/>
              </a:rPr>
              <a:t>CC BY-SA</a:t>
            </a:r>
            <a:endParaRPr lang="nl-NL" sz="900"/>
          </a:p>
        </p:txBody>
      </p:sp>
    </p:spTree>
    <p:extLst>
      <p:ext uri="{BB962C8B-B14F-4D97-AF65-F5344CB8AC3E}">
        <p14:creationId xmlns:p14="http://schemas.microsoft.com/office/powerpoint/2010/main" val="331181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7E904-1667-3C83-AF43-D38486F60646}"/>
              </a:ext>
            </a:extLst>
          </p:cNvPr>
          <p:cNvSpPr>
            <a:spLocks noGrp="1"/>
          </p:cNvSpPr>
          <p:nvPr>
            <p:ph type="title"/>
          </p:nvPr>
        </p:nvSpPr>
        <p:spPr>
          <a:xfrm>
            <a:off x="508000" y="369231"/>
            <a:ext cx="10972800" cy="1143000"/>
          </a:xfrm>
        </p:spPr>
        <p:txBody>
          <a:bodyPr vert="horz" wrap="square" lIns="91440" tIns="45720" rIns="91440" bIns="45720" numCol="1" anchor="ctr" anchorCtr="0" compatLnSpc="1">
            <a:prstTxWarp prst="textNoShape">
              <a:avLst/>
            </a:prstTxWarp>
            <a:normAutofit/>
          </a:bodyPr>
          <a:lstStyle/>
          <a:p>
            <a:pPr>
              <a:lnSpc>
                <a:spcPct val="90000"/>
              </a:lnSpc>
            </a:pPr>
            <a:r>
              <a:rPr lang="nl-NL" sz="3700" kern="1200" dirty="0">
                <a:solidFill>
                  <a:schemeClr val="accent1"/>
                </a:solidFill>
                <a:latin typeface="+mj-lt"/>
                <a:ea typeface="+mj-ea"/>
                <a:cs typeface="+mj-cs"/>
              </a:rPr>
              <a:t>Coaching van leerlingen van Willem van Oranje College</a:t>
            </a:r>
          </a:p>
        </p:txBody>
      </p:sp>
      <p:sp>
        <p:nvSpPr>
          <p:cNvPr id="3" name="Tekstvak 2">
            <a:extLst>
              <a:ext uri="{FF2B5EF4-FFF2-40B4-BE49-F238E27FC236}">
                <a16:creationId xmlns:a16="http://schemas.microsoft.com/office/drawing/2014/main" id="{2F80FFCB-A186-D189-F95E-A7AB18ADC139}"/>
              </a:ext>
            </a:extLst>
          </p:cNvPr>
          <p:cNvSpPr txBox="1"/>
          <p:nvPr/>
        </p:nvSpPr>
        <p:spPr bwMode="auto">
          <a:xfrm>
            <a:off x="609600" y="1600201"/>
            <a:ext cx="53848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285750" indent="-285750" eaLnBrk="0" fontAlgn="base" hangingPunct="0">
              <a:lnSpc>
                <a:spcPct val="90000"/>
              </a:lnSpc>
              <a:spcBef>
                <a:spcPct val="20000"/>
              </a:spcBef>
              <a:spcAft>
                <a:spcPct val="0"/>
              </a:spcAft>
              <a:buFont typeface="Arial" charset="0"/>
              <a:buChar char="•"/>
            </a:pPr>
            <a:r>
              <a:rPr lang="nl-NL" sz="2600" dirty="0"/>
              <a:t>Aanstaande woensdag 31 mei </a:t>
            </a:r>
          </a:p>
          <a:p>
            <a:pPr marL="285750" indent="-285750" eaLnBrk="0" fontAlgn="base" hangingPunct="0">
              <a:lnSpc>
                <a:spcPct val="90000"/>
              </a:lnSpc>
              <a:spcBef>
                <a:spcPct val="20000"/>
              </a:spcBef>
              <a:spcAft>
                <a:spcPct val="0"/>
              </a:spcAft>
              <a:buFont typeface="Arial" charset="0"/>
              <a:buChar char="•"/>
            </a:pPr>
            <a:r>
              <a:rPr lang="nl-NL" sz="2600" dirty="0"/>
              <a:t>22 leerlingen en 2 docenten </a:t>
            </a:r>
          </a:p>
          <a:p>
            <a:pPr marL="285750" indent="-285750" eaLnBrk="0" fontAlgn="base" hangingPunct="0">
              <a:lnSpc>
                <a:spcPct val="90000"/>
              </a:lnSpc>
              <a:spcBef>
                <a:spcPct val="20000"/>
              </a:spcBef>
              <a:spcAft>
                <a:spcPct val="0"/>
              </a:spcAft>
              <a:buFont typeface="Arial" charset="0"/>
              <a:buChar char="•"/>
            </a:pPr>
            <a:r>
              <a:rPr lang="nl-NL" sz="2600" dirty="0"/>
              <a:t>12.30 tot 14.30 uur (tijdens IBS-les) </a:t>
            </a:r>
          </a:p>
          <a:p>
            <a:pPr marL="285750" indent="-285750" eaLnBrk="0" fontAlgn="base" hangingPunct="0">
              <a:lnSpc>
                <a:spcPct val="90000"/>
              </a:lnSpc>
              <a:spcBef>
                <a:spcPct val="20000"/>
              </a:spcBef>
              <a:spcAft>
                <a:spcPct val="0"/>
              </a:spcAft>
              <a:buFont typeface="Arial" charset="0"/>
              <a:buChar char="•"/>
            </a:pPr>
            <a:r>
              <a:rPr lang="nl-NL" sz="2600" dirty="0"/>
              <a:t>Leerlingen rondleiden en vertellen op het Koningsplein over jullie IBS</a:t>
            </a:r>
          </a:p>
          <a:p>
            <a:pPr marL="285750" indent="-285750" eaLnBrk="0" fontAlgn="base" hangingPunct="0">
              <a:lnSpc>
                <a:spcPct val="90000"/>
              </a:lnSpc>
              <a:spcBef>
                <a:spcPct val="20000"/>
              </a:spcBef>
              <a:spcAft>
                <a:spcPct val="0"/>
              </a:spcAft>
              <a:buFont typeface="Arial" charset="0"/>
              <a:buChar char="•"/>
            </a:pPr>
            <a:r>
              <a:rPr lang="nl-NL" sz="2600" dirty="0"/>
              <a:t>Terug op school met de groepjes hun ontwerp bespreken en inspiratie/feedback/input geven om het ontwerp te versterken. </a:t>
            </a:r>
          </a:p>
          <a:p>
            <a:pPr marL="285750" indent="-285750" eaLnBrk="0" fontAlgn="base" hangingPunct="0">
              <a:lnSpc>
                <a:spcPct val="90000"/>
              </a:lnSpc>
              <a:spcBef>
                <a:spcPct val="20000"/>
              </a:spcBef>
              <a:spcAft>
                <a:spcPct val="0"/>
              </a:spcAft>
              <a:buFont typeface="Arial" charset="0"/>
              <a:buChar char="•"/>
            </a:pPr>
            <a:endParaRPr lang="nl-NL" sz="2600" dirty="0"/>
          </a:p>
          <a:p>
            <a:pPr eaLnBrk="0" fontAlgn="base" hangingPunct="0">
              <a:lnSpc>
                <a:spcPct val="90000"/>
              </a:lnSpc>
              <a:spcBef>
                <a:spcPct val="20000"/>
              </a:spcBef>
              <a:spcAft>
                <a:spcPct val="0"/>
              </a:spcAft>
              <a:buFont typeface="Arial" charset="0"/>
            </a:pPr>
            <a:r>
              <a:rPr lang="nl-NL" sz="2600" dirty="0">
                <a:solidFill>
                  <a:schemeClr val="accent1"/>
                </a:solidFill>
              </a:rPr>
              <a:t>Wie wil meedoen? </a:t>
            </a:r>
          </a:p>
        </p:txBody>
      </p:sp>
      <p:pic>
        <p:nvPicPr>
          <p:cNvPr id="4" name="Afbeelding 3">
            <a:extLst>
              <a:ext uri="{FF2B5EF4-FFF2-40B4-BE49-F238E27FC236}">
                <a16:creationId xmlns:a16="http://schemas.microsoft.com/office/drawing/2014/main" id="{91000683-23E1-F0AB-74D6-EA69BA1FBEA4}"/>
              </a:ext>
            </a:extLst>
          </p:cNvPr>
          <p:cNvPicPr>
            <a:picLocks noChangeAspect="1"/>
          </p:cNvPicPr>
          <p:nvPr/>
        </p:nvPicPr>
        <p:blipFill>
          <a:blip r:embed="rId2"/>
          <a:stretch>
            <a:fillRect/>
          </a:stretch>
        </p:blipFill>
        <p:spPr>
          <a:xfrm>
            <a:off x="6763578" y="1600201"/>
            <a:ext cx="4252844" cy="4525963"/>
          </a:xfrm>
          <a:prstGeom prst="rect">
            <a:avLst/>
          </a:prstGeom>
          <a:noFill/>
        </p:spPr>
      </p:pic>
    </p:spTree>
    <p:extLst>
      <p:ext uri="{BB962C8B-B14F-4D97-AF65-F5344CB8AC3E}">
        <p14:creationId xmlns:p14="http://schemas.microsoft.com/office/powerpoint/2010/main" val="109355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00F9E-42C5-05DB-C90A-D7625A9B642E}"/>
              </a:ext>
            </a:extLst>
          </p:cNvPr>
          <p:cNvSpPr>
            <a:spLocks noGrp="1"/>
          </p:cNvSpPr>
          <p:nvPr>
            <p:ph type="title"/>
          </p:nvPr>
        </p:nvSpPr>
        <p:spPr>
          <a:xfrm>
            <a:off x="777765" y="4541838"/>
            <a:ext cx="10972800" cy="1143000"/>
          </a:xfrm>
        </p:spPr>
        <p:txBody>
          <a:bodyPr/>
          <a:lstStyle/>
          <a:p>
            <a:pPr algn="l"/>
            <a:r>
              <a:rPr lang="nl-NL">
                <a:solidFill>
                  <a:schemeClr val="accent1"/>
                </a:solidFill>
              </a:rPr>
              <a:t>Planning maken!</a:t>
            </a:r>
            <a:endParaRPr lang="nl-NL" dirty="0">
              <a:solidFill>
                <a:schemeClr val="accent1"/>
              </a:solidFill>
            </a:endParaRPr>
          </a:p>
        </p:txBody>
      </p:sp>
    </p:spTree>
    <p:extLst>
      <p:ext uri="{BB962C8B-B14F-4D97-AF65-F5344CB8AC3E}">
        <p14:creationId xmlns:p14="http://schemas.microsoft.com/office/powerpoint/2010/main" val="26477172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06D7129-9B08-4EB1-873F-F5830DC4864B}"/>
</file>

<file path=customXml/itemProps2.xml><?xml version="1.0" encoding="utf-8"?>
<ds:datastoreItem xmlns:ds="http://schemas.openxmlformats.org/officeDocument/2006/customXml" ds:itemID="{E48FAA8F-763B-4692-8A43-E4F96A105F1F}"/>
</file>

<file path=customXml/itemProps3.xml><?xml version="1.0" encoding="utf-8"?>
<ds:datastoreItem xmlns:ds="http://schemas.openxmlformats.org/officeDocument/2006/customXml" ds:itemID="{A4DC09A4-03A1-4886-B11F-2E01D4828CEC}"/>
</file>

<file path=docProps/app.xml><?xml version="1.0" encoding="utf-8"?>
<Properties xmlns="http://schemas.openxmlformats.org/officeDocument/2006/extended-properties" xmlns:vt="http://schemas.openxmlformats.org/officeDocument/2006/docPropsVTypes">
  <TotalTime>90</TotalTime>
  <Words>706</Words>
  <Application>Microsoft Office PowerPoint</Application>
  <PresentationFormat>Breedbeeld</PresentationFormat>
  <Paragraphs>86</Paragraphs>
  <Slides>8</Slides>
  <Notes>1</Notes>
  <HiddenSlides>0</HiddenSlides>
  <MMClips>1</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8</vt:i4>
      </vt:variant>
    </vt:vector>
  </HeadingPairs>
  <TitlesOfParts>
    <vt:vector size="13" baseType="lpstr">
      <vt:lpstr>Arial</vt:lpstr>
      <vt:lpstr>Calibri</vt:lpstr>
      <vt:lpstr>Calibri Light</vt:lpstr>
      <vt:lpstr>Kantoorthema</vt:lpstr>
      <vt:lpstr>Office-thema</vt:lpstr>
      <vt:lpstr>Introductie  LA 3 Het ontwerp </vt:lpstr>
      <vt:lpstr>PowerPoint-presentatie</vt:lpstr>
      <vt:lpstr>Hoe kom je tot je keuze voor het definitieve ontwerp?! </vt:lpstr>
      <vt:lpstr>PowerPoint-presentatie</vt:lpstr>
      <vt:lpstr>Wat gaan we dus in week 4 en 5 doen: </vt:lpstr>
      <vt:lpstr>En in week 6:</vt:lpstr>
      <vt:lpstr>Coaching van leerlingen van Willem van Oranje College</vt:lpstr>
      <vt:lpstr>Planning maken!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3 </dc:title>
  <dc:creator>Pascalle Cup</dc:creator>
  <cp:lastModifiedBy>Pascalle Cup</cp:lastModifiedBy>
  <cp:revision>1</cp:revision>
  <dcterms:created xsi:type="dcterms:W3CDTF">2023-05-25T07:52:43Z</dcterms:created>
  <dcterms:modified xsi:type="dcterms:W3CDTF">2023-05-25T09:23:03Z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